
<file path=[Content_Types].xml><?xml version="1.0" encoding="utf-8"?>
<Types xmlns="http://schemas.openxmlformats.org/package/2006/content-types">
  <Default Extension="HEIC"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4"/>
  </p:sldMasterIdLst>
  <p:notesMasterIdLst>
    <p:notesMasterId r:id="rId18"/>
  </p:notesMasterIdLst>
  <p:handoutMasterIdLst>
    <p:handoutMasterId r:id="rId19"/>
  </p:handoutMasterIdLst>
  <p:sldIdLst>
    <p:sldId id="256" r:id="rId5"/>
    <p:sldId id="295" r:id="rId6"/>
    <p:sldId id="275" r:id="rId7"/>
    <p:sldId id="282" r:id="rId8"/>
    <p:sldId id="293" r:id="rId9"/>
    <p:sldId id="294" r:id="rId10"/>
    <p:sldId id="296" r:id="rId11"/>
    <p:sldId id="283" r:id="rId12"/>
    <p:sldId id="284" r:id="rId13"/>
    <p:sldId id="289" r:id="rId14"/>
    <p:sldId id="286" r:id="rId15"/>
    <p:sldId id="292" r:id="rId16"/>
    <p:sldId id="29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u, Lingyin" initials="WL" lastIdx="1" clrIdx="0">
    <p:extLst>
      <p:ext uri="{19B8F6BF-5375-455C-9EA6-DF929625EA0E}">
        <p15:presenceInfo xmlns:p15="http://schemas.microsoft.com/office/powerpoint/2012/main" userId="S-1-5-21-4140388835-2967530427-3097324819-3087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FFFFFF"/>
    <a:srgbClr val="0B2438"/>
    <a:srgbClr val="004071"/>
    <a:srgbClr val="C0DC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21" autoAdjust="0"/>
    <p:restoredTop sz="94635"/>
  </p:normalViewPr>
  <p:slideViewPr>
    <p:cSldViewPr snapToGrid="0" snapToObjects="1">
      <p:cViewPr varScale="1">
        <p:scale>
          <a:sx n="66" d="100"/>
          <a:sy n="66" d="100"/>
        </p:scale>
        <p:origin x="52" y="2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0" d="100"/>
          <a:sy n="160" d="100"/>
        </p:scale>
        <p:origin x="524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07T08:58:03.549" idx="1">
    <p:pos x="10" y="10"/>
    <p:text>https://www.oracle.com/industries/retail/products/xstore-service/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3E2715-DA7C-4507-AD03-9FE2DB4E78B4}" type="doc">
      <dgm:prSet loTypeId="urn:microsoft.com/office/officeart/2005/8/layout/chevron2" loCatId="list" qsTypeId="urn:microsoft.com/office/officeart/2005/8/quickstyle/simple5" qsCatId="simple" csTypeId="urn:microsoft.com/office/officeart/2005/8/colors/accent1_2" csCatId="accent1" phldr="1"/>
      <dgm:spPr/>
      <dgm:t>
        <a:bodyPr/>
        <a:lstStyle/>
        <a:p>
          <a:endParaRPr lang="en-US"/>
        </a:p>
      </dgm:t>
    </dgm:pt>
    <dgm:pt modelId="{E54492C8-FB08-4830-8CFE-5EFF81CFFD8F}">
      <dgm:prSet phldrT="[Text]"/>
      <dgm:spPr>
        <a:gradFill rotWithShape="0">
          <a:gsLst>
            <a:gs pos="54000">
              <a:srgbClr val="002060"/>
            </a:gs>
            <a:gs pos="12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Frequency Analysis</a:t>
          </a:r>
        </a:p>
      </dgm:t>
    </dgm:pt>
    <dgm:pt modelId="{9E18CE32-7FBD-40D7-A325-574915ECFE5F}" type="parTrans" cxnId="{64CA4FD9-6D69-4029-8770-8C8B49C72E16}">
      <dgm:prSet/>
      <dgm:spPr/>
      <dgm:t>
        <a:bodyPr/>
        <a:lstStyle/>
        <a:p>
          <a:endParaRPr lang="en-US"/>
        </a:p>
      </dgm:t>
    </dgm:pt>
    <dgm:pt modelId="{97BD558C-482E-434E-8D5F-751FEBABE1D9}" type="sibTrans" cxnId="{64CA4FD9-6D69-4029-8770-8C8B49C72E16}">
      <dgm:prSet/>
      <dgm:spPr/>
      <dgm:t>
        <a:bodyPr/>
        <a:lstStyle/>
        <a:p>
          <a:endParaRPr lang="en-US"/>
        </a:p>
      </dgm:t>
    </dgm:pt>
    <dgm:pt modelId="{8490DBA0-7005-402E-8B84-D8D7355CBA16}">
      <dgm:prSet phldrT="[Text]"/>
      <dgm:spPr/>
      <dgm:t>
        <a:bodyPr/>
        <a:lstStyle/>
        <a:p>
          <a:r>
            <a:rPr lang="en-US" dirty="0"/>
            <a:t>Get the top 10 most frequent error codes</a:t>
          </a:r>
        </a:p>
      </dgm:t>
    </dgm:pt>
    <dgm:pt modelId="{8953CBA7-9395-4854-8ACE-DC2EA407E91B}" type="parTrans" cxnId="{7ABCE496-D2DD-42B3-92F7-47D82BD10B76}">
      <dgm:prSet/>
      <dgm:spPr/>
      <dgm:t>
        <a:bodyPr/>
        <a:lstStyle/>
        <a:p>
          <a:endParaRPr lang="en-US"/>
        </a:p>
      </dgm:t>
    </dgm:pt>
    <dgm:pt modelId="{324A3C44-94C5-4BF3-A1FF-93E534E14F33}" type="sibTrans" cxnId="{7ABCE496-D2DD-42B3-92F7-47D82BD10B76}">
      <dgm:prSet/>
      <dgm:spPr/>
      <dgm:t>
        <a:bodyPr/>
        <a:lstStyle/>
        <a:p>
          <a:endParaRPr lang="en-US"/>
        </a:p>
      </dgm:t>
    </dgm:pt>
    <dgm:pt modelId="{BDD8C3A8-B390-4435-8FA7-4709196E2E84}">
      <dgm:prSet phldrT="[Text]"/>
      <dgm:spPr>
        <a:gradFill rotWithShape="0">
          <a:gsLst>
            <a:gs pos="42000">
              <a:srgbClr val="002060"/>
            </a:gs>
            <a:gs pos="1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Error codes clustering</a:t>
          </a:r>
        </a:p>
      </dgm:t>
    </dgm:pt>
    <dgm:pt modelId="{67A62FA0-28C2-495F-97AF-03CC9E04D963}" type="parTrans" cxnId="{D402BD77-0E30-4910-8188-AB2BAFE05FBA}">
      <dgm:prSet/>
      <dgm:spPr/>
      <dgm:t>
        <a:bodyPr/>
        <a:lstStyle/>
        <a:p>
          <a:endParaRPr lang="en-US"/>
        </a:p>
      </dgm:t>
    </dgm:pt>
    <dgm:pt modelId="{399FF225-9C45-4D5E-899D-BA3A93ED9DCE}" type="sibTrans" cxnId="{D402BD77-0E30-4910-8188-AB2BAFE05FBA}">
      <dgm:prSet/>
      <dgm:spPr/>
      <dgm:t>
        <a:bodyPr/>
        <a:lstStyle/>
        <a:p>
          <a:endParaRPr lang="en-US"/>
        </a:p>
      </dgm:t>
    </dgm:pt>
    <dgm:pt modelId="{BC2BAF2D-344E-43BE-B2EC-DE04896063BD}">
      <dgm:prSet phldrT="[Text]"/>
      <dgm:spPr/>
      <dgm:t>
        <a:bodyPr/>
        <a:lstStyle/>
        <a:p>
          <a:r>
            <a:rPr lang="en-US" dirty="0"/>
            <a:t>35 error codes are clustered to 4 different groups</a:t>
          </a:r>
        </a:p>
      </dgm:t>
    </dgm:pt>
    <dgm:pt modelId="{8B43BE6E-B38E-4CF5-84BE-2FFB47158B6A}" type="parTrans" cxnId="{69A2A167-A923-4CA8-A941-7B6C0E365ACA}">
      <dgm:prSet/>
      <dgm:spPr/>
      <dgm:t>
        <a:bodyPr/>
        <a:lstStyle/>
        <a:p>
          <a:endParaRPr lang="en-US"/>
        </a:p>
      </dgm:t>
    </dgm:pt>
    <dgm:pt modelId="{DB573C63-5399-4EEB-8456-E21001F1A0E2}" type="sibTrans" cxnId="{69A2A167-A923-4CA8-A941-7B6C0E365ACA}">
      <dgm:prSet/>
      <dgm:spPr/>
      <dgm:t>
        <a:bodyPr/>
        <a:lstStyle/>
        <a:p>
          <a:endParaRPr lang="en-US"/>
        </a:p>
      </dgm:t>
    </dgm:pt>
    <dgm:pt modelId="{4E069A2C-5222-4BE6-9BDD-642EECAB617D}">
      <dgm:prSet phldrT="[Text]"/>
      <dgm:spPr>
        <a:gradFill rotWithShape="0">
          <a:gsLst>
            <a:gs pos="0">
              <a:schemeClr val="accent1">
                <a:hueOff val="0"/>
                <a:satOff val="0"/>
                <a:lumOff val="0"/>
                <a:alphaOff val="0"/>
                <a:satMod val="103000"/>
                <a:lumMod val="102000"/>
                <a:tint val="94000"/>
              </a:schemeClr>
            </a:gs>
            <a:gs pos="11000">
              <a:srgbClr val="002060"/>
            </a:gs>
            <a:gs pos="100000">
              <a:schemeClr val="accent1">
                <a:hueOff val="0"/>
                <a:satOff val="0"/>
                <a:lumOff val="0"/>
                <a:alphaOff val="0"/>
                <a:lumMod val="99000"/>
                <a:satMod val="120000"/>
                <a:shade val="78000"/>
              </a:schemeClr>
            </a:gs>
          </a:gsLst>
        </a:gradFill>
      </dgm:spPr>
      <dgm:t>
        <a:bodyPr/>
        <a:lstStyle/>
        <a:p>
          <a:r>
            <a:rPr lang="en-US" dirty="0"/>
            <a:t>Anomaly Detection</a:t>
          </a:r>
        </a:p>
      </dgm:t>
    </dgm:pt>
    <dgm:pt modelId="{A8D8B2BD-0D88-46EA-AB73-65E45E8C2253}" type="parTrans" cxnId="{C0B6174A-22BC-4654-B15C-0BBAE73A279F}">
      <dgm:prSet/>
      <dgm:spPr/>
      <dgm:t>
        <a:bodyPr/>
        <a:lstStyle/>
        <a:p>
          <a:endParaRPr lang="en-US"/>
        </a:p>
      </dgm:t>
    </dgm:pt>
    <dgm:pt modelId="{98525B93-C8C5-43DC-A31D-DA11C7A68C9F}" type="sibTrans" cxnId="{C0B6174A-22BC-4654-B15C-0BBAE73A279F}">
      <dgm:prSet/>
      <dgm:spPr/>
      <dgm:t>
        <a:bodyPr/>
        <a:lstStyle/>
        <a:p>
          <a:endParaRPr lang="en-US"/>
        </a:p>
      </dgm:t>
    </dgm:pt>
    <dgm:pt modelId="{FFA552D3-3B57-46FA-B5C1-104692C4087E}">
      <dgm:prSet phldrT="[Text]"/>
      <dgm:spPr/>
      <dgm:t>
        <a:bodyPr/>
        <a:lstStyle/>
        <a:p>
          <a:r>
            <a:rPr lang="en-US" dirty="0"/>
            <a:t>Reduce the errors that need manual examination by 90%. </a:t>
          </a:r>
        </a:p>
      </dgm:t>
    </dgm:pt>
    <dgm:pt modelId="{0522307F-766C-4EE6-A547-2F46A76185FF}" type="parTrans" cxnId="{C9027022-3C44-4101-A394-D641F5CB940B}">
      <dgm:prSet/>
      <dgm:spPr/>
      <dgm:t>
        <a:bodyPr/>
        <a:lstStyle/>
        <a:p>
          <a:endParaRPr lang="en-US"/>
        </a:p>
      </dgm:t>
    </dgm:pt>
    <dgm:pt modelId="{7BFEA107-0B69-4285-A567-4F8E284E06B0}" type="sibTrans" cxnId="{C9027022-3C44-4101-A394-D641F5CB940B}">
      <dgm:prSet/>
      <dgm:spPr/>
      <dgm:t>
        <a:bodyPr/>
        <a:lstStyle/>
        <a:p>
          <a:endParaRPr lang="en-US"/>
        </a:p>
      </dgm:t>
    </dgm:pt>
    <dgm:pt modelId="{5F46EA42-650D-4691-84FA-EB712D52AAFC}">
      <dgm:prSet phldrT="[Text]"/>
      <dgm:spPr/>
      <dgm:t>
        <a:bodyPr/>
        <a:lstStyle/>
        <a:p>
          <a:r>
            <a:rPr lang="en-US" dirty="0"/>
            <a:t>Observe the periodic patterns in error occurrences</a:t>
          </a:r>
        </a:p>
      </dgm:t>
    </dgm:pt>
    <dgm:pt modelId="{9CA547A9-9C2B-4568-B8C3-23B6687C32A4}" type="parTrans" cxnId="{EDDB1DC3-4082-4F43-BF15-1C74F98F655C}">
      <dgm:prSet/>
      <dgm:spPr/>
    </dgm:pt>
    <dgm:pt modelId="{91B56E4C-555E-4B8F-ACE9-B0C2D586C236}" type="sibTrans" cxnId="{EDDB1DC3-4082-4F43-BF15-1C74F98F655C}">
      <dgm:prSet/>
      <dgm:spPr/>
    </dgm:pt>
    <dgm:pt modelId="{DCEFEABD-E294-4CEA-A4A1-AE8B4F1B453E}" type="pres">
      <dgm:prSet presAssocID="{2A3E2715-DA7C-4507-AD03-9FE2DB4E78B4}" presName="linearFlow" presStyleCnt="0">
        <dgm:presLayoutVars>
          <dgm:dir/>
          <dgm:animLvl val="lvl"/>
          <dgm:resizeHandles val="exact"/>
        </dgm:presLayoutVars>
      </dgm:prSet>
      <dgm:spPr/>
    </dgm:pt>
    <dgm:pt modelId="{FDCE893C-0C12-43D0-A78B-A67BECFD73C1}" type="pres">
      <dgm:prSet presAssocID="{E54492C8-FB08-4830-8CFE-5EFF81CFFD8F}" presName="composite" presStyleCnt="0"/>
      <dgm:spPr/>
    </dgm:pt>
    <dgm:pt modelId="{EE1C6B97-6049-4A93-AFCE-B3E4D469B253}" type="pres">
      <dgm:prSet presAssocID="{E54492C8-FB08-4830-8CFE-5EFF81CFFD8F}" presName="parentText" presStyleLbl="alignNode1" presStyleIdx="0" presStyleCnt="3">
        <dgm:presLayoutVars>
          <dgm:chMax val="1"/>
          <dgm:bulletEnabled val="1"/>
        </dgm:presLayoutVars>
      </dgm:prSet>
      <dgm:spPr/>
    </dgm:pt>
    <dgm:pt modelId="{66D12260-84B0-4072-B919-98ED6FFE6D5C}" type="pres">
      <dgm:prSet presAssocID="{E54492C8-FB08-4830-8CFE-5EFF81CFFD8F}" presName="descendantText" presStyleLbl="alignAcc1" presStyleIdx="0" presStyleCnt="3">
        <dgm:presLayoutVars>
          <dgm:bulletEnabled val="1"/>
        </dgm:presLayoutVars>
      </dgm:prSet>
      <dgm:spPr/>
    </dgm:pt>
    <dgm:pt modelId="{0FD0731E-3743-433D-BF37-16328E4A1C97}" type="pres">
      <dgm:prSet presAssocID="{97BD558C-482E-434E-8D5F-751FEBABE1D9}" presName="sp" presStyleCnt="0"/>
      <dgm:spPr/>
    </dgm:pt>
    <dgm:pt modelId="{B13438F0-E3D5-4E4C-AF9E-8364C4C19B17}" type="pres">
      <dgm:prSet presAssocID="{BDD8C3A8-B390-4435-8FA7-4709196E2E84}" presName="composite" presStyleCnt="0"/>
      <dgm:spPr/>
    </dgm:pt>
    <dgm:pt modelId="{D51D7E38-A5B8-45EB-8AFD-A542E8CCBD3D}" type="pres">
      <dgm:prSet presAssocID="{BDD8C3A8-B390-4435-8FA7-4709196E2E84}" presName="parentText" presStyleLbl="alignNode1" presStyleIdx="1" presStyleCnt="3">
        <dgm:presLayoutVars>
          <dgm:chMax val="1"/>
          <dgm:bulletEnabled val="1"/>
        </dgm:presLayoutVars>
      </dgm:prSet>
      <dgm:spPr/>
    </dgm:pt>
    <dgm:pt modelId="{C8B004A9-BC52-40E7-BE35-D5171613C301}" type="pres">
      <dgm:prSet presAssocID="{BDD8C3A8-B390-4435-8FA7-4709196E2E84}" presName="descendantText" presStyleLbl="alignAcc1" presStyleIdx="1" presStyleCnt="3">
        <dgm:presLayoutVars>
          <dgm:bulletEnabled val="1"/>
        </dgm:presLayoutVars>
      </dgm:prSet>
      <dgm:spPr/>
    </dgm:pt>
    <dgm:pt modelId="{22CB405B-E355-44D0-A6FC-5AB84E7B9527}" type="pres">
      <dgm:prSet presAssocID="{399FF225-9C45-4D5E-899D-BA3A93ED9DCE}" presName="sp" presStyleCnt="0"/>
      <dgm:spPr/>
    </dgm:pt>
    <dgm:pt modelId="{EE2FCCEC-3617-4359-B70D-4BD2161FD4AD}" type="pres">
      <dgm:prSet presAssocID="{4E069A2C-5222-4BE6-9BDD-642EECAB617D}" presName="composite" presStyleCnt="0"/>
      <dgm:spPr/>
    </dgm:pt>
    <dgm:pt modelId="{0B8057A9-D303-414C-97FB-D704E72A99FC}" type="pres">
      <dgm:prSet presAssocID="{4E069A2C-5222-4BE6-9BDD-642EECAB617D}" presName="parentText" presStyleLbl="alignNode1" presStyleIdx="2" presStyleCnt="3">
        <dgm:presLayoutVars>
          <dgm:chMax val="1"/>
          <dgm:bulletEnabled val="1"/>
        </dgm:presLayoutVars>
      </dgm:prSet>
      <dgm:spPr/>
    </dgm:pt>
    <dgm:pt modelId="{35892FB8-47E7-46AB-A672-E0DC1F1B4D8B}" type="pres">
      <dgm:prSet presAssocID="{4E069A2C-5222-4BE6-9BDD-642EECAB617D}" presName="descendantText" presStyleLbl="alignAcc1" presStyleIdx="2" presStyleCnt="3">
        <dgm:presLayoutVars>
          <dgm:bulletEnabled val="1"/>
        </dgm:presLayoutVars>
      </dgm:prSet>
      <dgm:spPr/>
    </dgm:pt>
  </dgm:ptLst>
  <dgm:cxnLst>
    <dgm:cxn modelId="{C9027022-3C44-4101-A394-D641F5CB940B}" srcId="{4E069A2C-5222-4BE6-9BDD-642EECAB617D}" destId="{FFA552D3-3B57-46FA-B5C1-104692C4087E}" srcOrd="0" destOrd="0" parTransId="{0522307F-766C-4EE6-A547-2F46A76185FF}" sibTransId="{7BFEA107-0B69-4285-A567-4F8E284E06B0}"/>
    <dgm:cxn modelId="{34F99C23-7690-485C-9849-5D7222AB8305}" type="presOf" srcId="{E54492C8-FB08-4830-8CFE-5EFF81CFFD8F}" destId="{EE1C6B97-6049-4A93-AFCE-B3E4D469B253}" srcOrd="0" destOrd="0" presId="urn:microsoft.com/office/officeart/2005/8/layout/chevron2"/>
    <dgm:cxn modelId="{99343B35-B5D5-42C5-9890-0E844A41B8A4}" type="presOf" srcId="{8490DBA0-7005-402E-8B84-D8D7355CBA16}" destId="{66D12260-84B0-4072-B919-98ED6FFE6D5C}" srcOrd="0" destOrd="0" presId="urn:microsoft.com/office/officeart/2005/8/layout/chevron2"/>
    <dgm:cxn modelId="{69A2A167-A923-4CA8-A941-7B6C0E365ACA}" srcId="{BDD8C3A8-B390-4435-8FA7-4709196E2E84}" destId="{BC2BAF2D-344E-43BE-B2EC-DE04896063BD}" srcOrd="0" destOrd="0" parTransId="{8B43BE6E-B38E-4CF5-84BE-2FFB47158B6A}" sibTransId="{DB573C63-5399-4EEB-8456-E21001F1A0E2}"/>
    <dgm:cxn modelId="{C0B6174A-22BC-4654-B15C-0BBAE73A279F}" srcId="{2A3E2715-DA7C-4507-AD03-9FE2DB4E78B4}" destId="{4E069A2C-5222-4BE6-9BDD-642EECAB617D}" srcOrd="2" destOrd="0" parTransId="{A8D8B2BD-0D88-46EA-AB73-65E45E8C2253}" sibTransId="{98525B93-C8C5-43DC-A31D-DA11C7A68C9F}"/>
    <dgm:cxn modelId="{D402BD77-0E30-4910-8188-AB2BAFE05FBA}" srcId="{2A3E2715-DA7C-4507-AD03-9FE2DB4E78B4}" destId="{BDD8C3A8-B390-4435-8FA7-4709196E2E84}" srcOrd="1" destOrd="0" parTransId="{67A62FA0-28C2-495F-97AF-03CC9E04D963}" sibTransId="{399FF225-9C45-4D5E-899D-BA3A93ED9DCE}"/>
    <dgm:cxn modelId="{7AB7FF7E-20D3-4CC7-B2FC-E1C9471A403D}" type="presOf" srcId="{2A3E2715-DA7C-4507-AD03-9FE2DB4E78B4}" destId="{DCEFEABD-E294-4CEA-A4A1-AE8B4F1B453E}" srcOrd="0" destOrd="0" presId="urn:microsoft.com/office/officeart/2005/8/layout/chevron2"/>
    <dgm:cxn modelId="{5290CB7F-0FAF-42EB-928B-1DBCD186D74D}" type="presOf" srcId="{BC2BAF2D-344E-43BE-B2EC-DE04896063BD}" destId="{C8B004A9-BC52-40E7-BE35-D5171613C301}" srcOrd="0" destOrd="0" presId="urn:microsoft.com/office/officeart/2005/8/layout/chevron2"/>
    <dgm:cxn modelId="{CC87F886-A3F8-4FEF-A892-4FA28A311D6C}" type="presOf" srcId="{FFA552D3-3B57-46FA-B5C1-104692C4087E}" destId="{35892FB8-47E7-46AB-A672-E0DC1F1B4D8B}" srcOrd="0" destOrd="0" presId="urn:microsoft.com/office/officeart/2005/8/layout/chevron2"/>
    <dgm:cxn modelId="{7ABCE496-D2DD-42B3-92F7-47D82BD10B76}" srcId="{E54492C8-FB08-4830-8CFE-5EFF81CFFD8F}" destId="{8490DBA0-7005-402E-8B84-D8D7355CBA16}" srcOrd="0" destOrd="0" parTransId="{8953CBA7-9395-4854-8ACE-DC2EA407E91B}" sibTransId="{324A3C44-94C5-4BF3-A1FF-93E534E14F33}"/>
    <dgm:cxn modelId="{EDDB1DC3-4082-4F43-BF15-1C74F98F655C}" srcId="{E54492C8-FB08-4830-8CFE-5EFF81CFFD8F}" destId="{5F46EA42-650D-4691-84FA-EB712D52AAFC}" srcOrd="1" destOrd="0" parTransId="{9CA547A9-9C2B-4568-B8C3-23B6687C32A4}" sibTransId="{91B56E4C-555E-4B8F-ACE9-B0C2D586C236}"/>
    <dgm:cxn modelId="{2DA2A1C9-54C4-4D12-86F4-4BA764F08C61}" type="presOf" srcId="{BDD8C3A8-B390-4435-8FA7-4709196E2E84}" destId="{D51D7E38-A5B8-45EB-8AFD-A542E8CCBD3D}" srcOrd="0" destOrd="0" presId="urn:microsoft.com/office/officeart/2005/8/layout/chevron2"/>
    <dgm:cxn modelId="{64CA4FD9-6D69-4029-8770-8C8B49C72E16}" srcId="{2A3E2715-DA7C-4507-AD03-9FE2DB4E78B4}" destId="{E54492C8-FB08-4830-8CFE-5EFF81CFFD8F}" srcOrd="0" destOrd="0" parTransId="{9E18CE32-7FBD-40D7-A325-574915ECFE5F}" sibTransId="{97BD558C-482E-434E-8D5F-751FEBABE1D9}"/>
    <dgm:cxn modelId="{47EB0AFA-39CC-4D67-AE8B-7DEB9B0A47E0}" type="presOf" srcId="{5F46EA42-650D-4691-84FA-EB712D52AAFC}" destId="{66D12260-84B0-4072-B919-98ED6FFE6D5C}" srcOrd="0" destOrd="1" presId="urn:microsoft.com/office/officeart/2005/8/layout/chevron2"/>
    <dgm:cxn modelId="{F01540FB-51D0-421B-87D3-417FF94F9F8F}" type="presOf" srcId="{4E069A2C-5222-4BE6-9BDD-642EECAB617D}" destId="{0B8057A9-D303-414C-97FB-D704E72A99FC}" srcOrd="0" destOrd="0" presId="urn:microsoft.com/office/officeart/2005/8/layout/chevron2"/>
    <dgm:cxn modelId="{FA536DBB-C666-4512-83B1-D725716EBDB0}" type="presParOf" srcId="{DCEFEABD-E294-4CEA-A4A1-AE8B4F1B453E}" destId="{FDCE893C-0C12-43D0-A78B-A67BECFD73C1}" srcOrd="0" destOrd="0" presId="urn:microsoft.com/office/officeart/2005/8/layout/chevron2"/>
    <dgm:cxn modelId="{F624E036-FC90-49A6-B1DF-936A53B8714C}" type="presParOf" srcId="{FDCE893C-0C12-43D0-A78B-A67BECFD73C1}" destId="{EE1C6B97-6049-4A93-AFCE-B3E4D469B253}" srcOrd="0" destOrd="0" presId="urn:microsoft.com/office/officeart/2005/8/layout/chevron2"/>
    <dgm:cxn modelId="{7A3CBA34-5074-4675-AA00-EF23337F9179}" type="presParOf" srcId="{FDCE893C-0C12-43D0-A78B-A67BECFD73C1}" destId="{66D12260-84B0-4072-B919-98ED6FFE6D5C}" srcOrd="1" destOrd="0" presId="urn:microsoft.com/office/officeart/2005/8/layout/chevron2"/>
    <dgm:cxn modelId="{FAC94EDF-35FE-4637-909E-0E76D3D40886}" type="presParOf" srcId="{DCEFEABD-E294-4CEA-A4A1-AE8B4F1B453E}" destId="{0FD0731E-3743-433D-BF37-16328E4A1C97}" srcOrd="1" destOrd="0" presId="urn:microsoft.com/office/officeart/2005/8/layout/chevron2"/>
    <dgm:cxn modelId="{80777DD2-57CE-4AAB-9314-E8439AE0E6FC}" type="presParOf" srcId="{DCEFEABD-E294-4CEA-A4A1-AE8B4F1B453E}" destId="{B13438F0-E3D5-4E4C-AF9E-8364C4C19B17}" srcOrd="2" destOrd="0" presId="urn:microsoft.com/office/officeart/2005/8/layout/chevron2"/>
    <dgm:cxn modelId="{82295BB2-0ADC-44E6-9EDE-7D28CC70EFFB}" type="presParOf" srcId="{B13438F0-E3D5-4E4C-AF9E-8364C4C19B17}" destId="{D51D7E38-A5B8-45EB-8AFD-A542E8CCBD3D}" srcOrd="0" destOrd="0" presId="urn:microsoft.com/office/officeart/2005/8/layout/chevron2"/>
    <dgm:cxn modelId="{50DEC433-8746-4880-8B61-F4A3C6C13F48}" type="presParOf" srcId="{B13438F0-E3D5-4E4C-AF9E-8364C4C19B17}" destId="{C8B004A9-BC52-40E7-BE35-D5171613C301}" srcOrd="1" destOrd="0" presId="urn:microsoft.com/office/officeart/2005/8/layout/chevron2"/>
    <dgm:cxn modelId="{F0F3305F-43B7-4E76-A0F1-59FB79F31AAE}" type="presParOf" srcId="{DCEFEABD-E294-4CEA-A4A1-AE8B4F1B453E}" destId="{22CB405B-E355-44D0-A6FC-5AB84E7B9527}" srcOrd="3" destOrd="0" presId="urn:microsoft.com/office/officeart/2005/8/layout/chevron2"/>
    <dgm:cxn modelId="{D10AAE1A-D1CD-49CC-961C-EEA2566D3157}" type="presParOf" srcId="{DCEFEABD-E294-4CEA-A4A1-AE8B4F1B453E}" destId="{EE2FCCEC-3617-4359-B70D-4BD2161FD4AD}" srcOrd="4" destOrd="0" presId="urn:microsoft.com/office/officeart/2005/8/layout/chevron2"/>
    <dgm:cxn modelId="{7CAFF135-AC44-48F6-8411-F2CA71326D0B}" type="presParOf" srcId="{EE2FCCEC-3617-4359-B70D-4BD2161FD4AD}" destId="{0B8057A9-D303-414C-97FB-D704E72A99FC}" srcOrd="0" destOrd="0" presId="urn:microsoft.com/office/officeart/2005/8/layout/chevron2"/>
    <dgm:cxn modelId="{B43D733A-943E-4682-9F7F-8950558867AE}" type="presParOf" srcId="{EE2FCCEC-3617-4359-B70D-4BD2161FD4AD}" destId="{35892FB8-47E7-46AB-A672-E0DC1F1B4D8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C6B97-6049-4A93-AFCE-B3E4D469B253}">
      <dsp:nvSpPr>
        <dsp:cNvPr id="0" name=""/>
        <dsp:cNvSpPr/>
      </dsp:nvSpPr>
      <dsp:spPr>
        <a:xfrm rot="5400000">
          <a:off x="-240531" y="242272"/>
          <a:ext cx="1603542" cy="1122479"/>
        </a:xfrm>
        <a:prstGeom prst="chevron">
          <a:avLst/>
        </a:prstGeom>
        <a:gradFill rotWithShape="0">
          <a:gsLst>
            <a:gs pos="54000">
              <a:srgbClr val="002060"/>
            </a:gs>
            <a:gs pos="12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Frequency Analysis</a:t>
          </a:r>
        </a:p>
      </dsp:txBody>
      <dsp:txXfrm rot="-5400000">
        <a:off x="1" y="562981"/>
        <a:ext cx="1122479" cy="481063"/>
      </dsp:txXfrm>
    </dsp:sp>
    <dsp:sp modelId="{66D12260-84B0-4072-B919-98ED6FFE6D5C}">
      <dsp:nvSpPr>
        <dsp:cNvPr id="0" name=""/>
        <dsp:cNvSpPr/>
      </dsp:nvSpPr>
      <dsp:spPr>
        <a:xfrm rot="5400000">
          <a:off x="5892407" y="-4768187"/>
          <a:ext cx="1042302" cy="1058215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Get the top 10 most frequent error codes</a:t>
          </a:r>
        </a:p>
        <a:p>
          <a:pPr marL="285750" lvl="1" indent="-285750" algn="l" defTabSz="1289050">
            <a:lnSpc>
              <a:spcPct val="90000"/>
            </a:lnSpc>
            <a:spcBef>
              <a:spcPct val="0"/>
            </a:spcBef>
            <a:spcAft>
              <a:spcPct val="15000"/>
            </a:spcAft>
            <a:buChar char="•"/>
          </a:pPr>
          <a:r>
            <a:rPr lang="en-US" sz="2900" kern="1200" dirty="0"/>
            <a:t>Observe the periodic patterns in error occurrences</a:t>
          </a:r>
        </a:p>
      </dsp:txBody>
      <dsp:txXfrm rot="-5400000">
        <a:off x="1122480" y="52621"/>
        <a:ext cx="10531277" cy="940540"/>
      </dsp:txXfrm>
    </dsp:sp>
    <dsp:sp modelId="{D51D7E38-A5B8-45EB-8AFD-A542E8CCBD3D}">
      <dsp:nvSpPr>
        <dsp:cNvPr id="0" name=""/>
        <dsp:cNvSpPr/>
      </dsp:nvSpPr>
      <dsp:spPr>
        <a:xfrm rot="5400000">
          <a:off x="-240531" y="1651735"/>
          <a:ext cx="1603542" cy="1122479"/>
        </a:xfrm>
        <a:prstGeom prst="chevron">
          <a:avLst/>
        </a:prstGeom>
        <a:gradFill rotWithShape="0">
          <a:gsLst>
            <a:gs pos="42000">
              <a:srgbClr val="002060"/>
            </a:gs>
            <a:gs pos="1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Error codes clustering</a:t>
          </a:r>
        </a:p>
      </dsp:txBody>
      <dsp:txXfrm rot="-5400000">
        <a:off x="1" y="1972444"/>
        <a:ext cx="1122479" cy="481063"/>
      </dsp:txXfrm>
    </dsp:sp>
    <dsp:sp modelId="{C8B004A9-BC52-40E7-BE35-D5171613C301}">
      <dsp:nvSpPr>
        <dsp:cNvPr id="0" name=""/>
        <dsp:cNvSpPr/>
      </dsp:nvSpPr>
      <dsp:spPr>
        <a:xfrm rot="5400000">
          <a:off x="5892407" y="-3358724"/>
          <a:ext cx="1042302" cy="1058215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35 error codes are clustered to 4 different groups</a:t>
          </a:r>
        </a:p>
      </dsp:txBody>
      <dsp:txXfrm rot="-5400000">
        <a:off x="1122480" y="1462084"/>
        <a:ext cx="10531277" cy="940540"/>
      </dsp:txXfrm>
    </dsp:sp>
    <dsp:sp modelId="{0B8057A9-D303-414C-97FB-D704E72A99FC}">
      <dsp:nvSpPr>
        <dsp:cNvPr id="0" name=""/>
        <dsp:cNvSpPr/>
      </dsp:nvSpPr>
      <dsp:spPr>
        <a:xfrm rot="5400000">
          <a:off x="-240531" y="3061198"/>
          <a:ext cx="1603542" cy="1122479"/>
        </a:xfrm>
        <a:prstGeom prst="chevron">
          <a:avLst/>
        </a:prstGeom>
        <a:gradFill rotWithShape="0">
          <a:gsLst>
            <a:gs pos="0">
              <a:schemeClr val="accent1">
                <a:hueOff val="0"/>
                <a:satOff val="0"/>
                <a:lumOff val="0"/>
                <a:alphaOff val="0"/>
                <a:satMod val="103000"/>
                <a:lumMod val="102000"/>
                <a:tint val="94000"/>
              </a:schemeClr>
            </a:gs>
            <a:gs pos="11000">
              <a:srgbClr val="002060"/>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Anomaly Detection</a:t>
          </a:r>
        </a:p>
      </dsp:txBody>
      <dsp:txXfrm rot="-5400000">
        <a:off x="1" y="3381907"/>
        <a:ext cx="1122479" cy="481063"/>
      </dsp:txXfrm>
    </dsp:sp>
    <dsp:sp modelId="{35892FB8-47E7-46AB-A672-E0DC1F1B4D8B}">
      <dsp:nvSpPr>
        <dsp:cNvPr id="0" name=""/>
        <dsp:cNvSpPr/>
      </dsp:nvSpPr>
      <dsp:spPr>
        <a:xfrm rot="5400000">
          <a:off x="5892407" y="-1949261"/>
          <a:ext cx="1042302" cy="10582158"/>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Reduce the errors that need manual examination by 90%. </a:t>
          </a:r>
        </a:p>
      </dsp:txBody>
      <dsp:txXfrm rot="-5400000">
        <a:off x="1122480" y="2871547"/>
        <a:ext cx="10531277" cy="9405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03B7C0-4006-8C45-99F4-DB09633F62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tima LT Std Roman" panose="020B0502050508020304" pitchFamily="34" charset="77"/>
            </a:endParaRPr>
          </a:p>
        </p:txBody>
      </p:sp>
      <p:sp>
        <p:nvSpPr>
          <p:cNvPr id="3" name="Date Placeholder 2">
            <a:extLst>
              <a:ext uri="{FF2B5EF4-FFF2-40B4-BE49-F238E27FC236}">
                <a16:creationId xmlns:a16="http://schemas.microsoft.com/office/drawing/2014/main" id="{7FB881DF-70AC-1545-8D46-91DDEF220C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9F2FFF-64AC-EC43-86DF-F733E45FD9F5}" type="datetimeFigureOut">
              <a:rPr lang="en-US" smtClean="0">
                <a:latin typeface="Optima LT Std Roman" panose="020B0502050508020304" pitchFamily="34" charset="77"/>
              </a:rPr>
              <a:t>8/8/2019</a:t>
            </a:fld>
            <a:endParaRPr lang="en-US" dirty="0">
              <a:latin typeface="Optima LT Std Roman" panose="020B0502050508020304" pitchFamily="34" charset="77"/>
            </a:endParaRPr>
          </a:p>
        </p:txBody>
      </p:sp>
      <p:sp>
        <p:nvSpPr>
          <p:cNvPr id="4" name="Footer Placeholder 3">
            <a:extLst>
              <a:ext uri="{FF2B5EF4-FFF2-40B4-BE49-F238E27FC236}">
                <a16:creationId xmlns:a16="http://schemas.microsoft.com/office/drawing/2014/main" id="{6A6A2BEB-5104-BD45-8A6C-5DD7094582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tima LT Std Roman" panose="020B0502050508020304" pitchFamily="34" charset="77"/>
            </a:endParaRPr>
          </a:p>
        </p:txBody>
      </p:sp>
      <p:sp>
        <p:nvSpPr>
          <p:cNvPr id="5" name="Slide Number Placeholder 4">
            <a:extLst>
              <a:ext uri="{FF2B5EF4-FFF2-40B4-BE49-F238E27FC236}">
                <a16:creationId xmlns:a16="http://schemas.microsoft.com/office/drawing/2014/main" id="{4A01281F-2EA5-E24C-A439-EBB4CF19FE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9508C9-A6A5-544F-8B99-78D387A3E87A}" type="slidenum">
              <a:rPr lang="en-US" smtClean="0">
                <a:latin typeface="Optima LT Std Roman" panose="020B0502050508020304" pitchFamily="34" charset="77"/>
              </a:rPr>
              <a:t>‹#›</a:t>
            </a:fld>
            <a:endParaRPr lang="en-US" dirty="0">
              <a:latin typeface="Optima LT Std Roman" panose="020B0502050508020304" pitchFamily="34" charset="77"/>
            </a:endParaRPr>
          </a:p>
        </p:txBody>
      </p:sp>
    </p:spTree>
    <p:extLst>
      <p:ext uri="{BB962C8B-B14F-4D97-AF65-F5344CB8AC3E}">
        <p14:creationId xmlns:p14="http://schemas.microsoft.com/office/powerpoint/2010/main" val="588868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tima LT Std Roman" panose="020B05020505080203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tima LT Std Roman" panose="020B0502050508020304" pitchFamily="34" charset="77"/>
              </a:defRPr>
            </a:lvl1pPr>
          </a:lstStyle>
          <a:p>
            <a:fld id="{15CB668E-1775-1A43-ACA6-2D9093297536}" type="datetimeFigureOut">
              <a:rPr lang="en-US" smtClean="0"/>
              <a:pPr/>
              <a:t>8/8/2019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tima LT Std Roman" panose="020B05020505080203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tima LT Std Roman" panose="020B0502050508020304" pitchFamily="34" charset="77"/>
              </a:defRPr>
            </a:lvl1pPr>
          </a:lstStyle>
          <a:p>
            <a:fld id="{ABD12CBA-75F9-7E48-9A50-7D3E4B9F271F}" type="slidenum">
              <a:rPr lang="en-US" smtClean="0"/>
              <a:pPr/>
              <a:t>‹#›</a:t>
            </a:fld>
            <a:endParaRPr lang="en-US" dirty="0"/>
          </a:p>
        </p:txBody>
      </p:sp>
    </p:spTree>
    <p:extLst>
      <p:ext uri="{BB962C8B-B14F-4D97-AF65-F5344CB8AC3E}">
        <p14:creationId xmlns:p14="http://schemas.microsoft.com/office/powerpoint/2010/main" val="3748713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tima LT Std Roman" panose="020B0502050508020304" pitchFamily="34" charset="77"/>
        <a:ea typeface="+mn-ea"/>
        <a:cs typeface="+mn-cs"/>
      </a:defRPr>
    </a:lvl1pPr>
    <a:lvl2pPr marL="457200" algn="l" defTabSz="914400" rtl="0" eaLnBrk="1" latinLnBrk="0" hangingPunct="1">
      <a:defRPr sz="1200" b="0" i="0" kern="1200">
        <a:solidFill>
          <a:schemeClr val="tx1"/>
        </a:solidFill>
        <a:latin typeface="Optima LT Std Roman" panose="020B0502050508020304" pitchFamily="34" charset="77"/>
        <a:ea typeface="+mn-ea"/>
        <a:cs typeface="+mn-cs"/>
      </a:defRPr>
    </a:lvl2pPr>
    <a:lvl3pPr marL="914400" algn="l" defTabSz="914400" rtl="0" eaLnBrk="1" latinLnBrk="0" hangingPunct="1">
      <a:defRPr sz="1200" b="0" i="0" kern="1200">
        <a:solidFill>
          <a:schemeClr val="tx1"/>
        </a:solidFill>
        <a:latin typeface="Optima LT Std Roman" panose="020B0502050508020304" pitchFamily="34" charset="77"/>
        <a:ea typeface="+mn-ea"/>
        <a:cs typeface="+mn-cs"/>
      </a:defRPr>
    </a:lvl3pPr>
    <a:lvl4pPr marL="1371600" algn="l" defTabSz="914400" rtl="0" eaLnBrk="1" latinLnBrk="0" hangingPunct="1">
      <a:defRPr sz="1200" b="0" i="0" kern="1200">
        <a:solidFill>
          <a:schemeClr val="tx1"/>
        </a:solidFill>
        <a:latin typeface="Optima LT Std Roman" panose="020B0502050508020304" pitchFamily="34" charset="77"/>
        <a:ea typeface="+mn-ea"/>
        <a:cs typeface="+mn-cs"/>
      </a:defRPr>
    </a:lvl4pPr>
    <a:lvl5pPr marL="1828800" algn="l" defTabSz="914400" rtl="0" eaLnBrk="1" latinLnBrk="0" hangingPunct="1">
      <a:defRPr sz="1200" b="0" i="0" kern="1200">
        <a:solidFill>
          <a:schemeClr val="tx1"/>
        </a:solidFill>
        <a:latin typeface="Optima LT Std Roman" panose="020B05020505080203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D12CBA-75F9-7E48-9A50-7D3E4B9F271F}" type="slidenum">
              <a:rPr lang="en-US" smtClean="0"/>
              <a:t>1</a:t>
            </a:fld>
            <a:endParaRPr lang="en-US"/>
          </a:p>
        </p:txBody>
      </p:sp>
    </p:spTree>
    <p:extLst>
      <p:ext uri="{BB962C8B-B14F-4D97-AF65-F5344CB8AC3E}">
        <p14:creationId xmlns:p14="http://schemas.microsoft.com/office/powerpoint/2010/main" val="2722743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761F2-30CF-CF48-A2A7-23EDD4F01033}" type="slidenum">
              <a:rPr lang="en-US" smtClean="0"/>
              <a:pPr/>
              <a:t>‹#›</a:t>
            </a:fld>
            <a:endParaRPr lang="en-US"/>
          </a:p>
        </p:txBody>
      </p:sp>
      <p:sp>
        <p:nvSpPr>
          <p:cNvPr id="7" name="Rectangle 6">
            <a:extLst>
              <a:ext uri="{FF2B5EF4-FFF2-40B4-BE49-F238E27FC236}">
                <a16:creationId xmlns:a16="http://schemas.microsoft.com/office/drawing/2014/main" id="{7BD36170-F721-453C-AD15-0941ED55A7BE}"/>
              </a:ext>
            </a:extLst>
          </p:cNvPr>
          <p:cNvSpPr/>
          <p:nvPr userDrawn="1"/>
        </p:nvSpPr>
        <p:spPr>
          <a:xfrm>
            <a:off x="263525" y="3802556"/>
            <a:ext cx="327073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ptima LT Std Roman" panose="020B0502050508020304" pitchFamily="34" charset="77"/>
            </a:endParaRPr>
          </a:p>
        </p:txBody>
      </p:sp>
      <p:pic>
        <p:nvPicPr>
          <p:cNvPr id="8" name="Graphic 7">
            <a:extLst>
              <a:ext uri="{FF2B5EF4-FFF2-40B4-BE49-F238E27FC236}">
                <a16:creationId xmlns:a16="http://schemas.microsoft.com/office/drawing/2014/main" id="{CD57AF13-2201-4069-9477-55C5516CC36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3219" y="6363294"/>
            <a:ext cx="2743200" cy="165100"/>
          </a:xfrm>
          <a:prstGeom prst="rect">
            <a:avLst/>
          </a:prstGeom>
        </p:spPr>
      </p:pic>
    </p:spTree>
    <p:extLst>
      <p:ext uri="{BB962C8B-B14F-4D97-AF65-F5344CB8AC3E}">
        <p14:creationId xmlns:p14="http://schemas.microsoft.com/office/powerpoint/2010/main" val="4157988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761F2-30CF-CF48-A2A7-23EDD4F01033}" type="slidenum">
              <a:rPr lang="en-US" smtClean="0"/>
              <a:pPr/>
              <a:t>‹#›</a:t>
            </a:fld>
            <a:endParaRPr lang="en-US" dirty="0"/>
          </a:p>
        </p:txBody>
      </p:sp>
    </p:spTree>
    <p:extLst>
      <p:ext uri="{BB962C8B-B14F-4D97-AF65-F5344CB8AC3E}">
        <p14:creationId xmlns:p14="http://schemas.microsoft.com/office/powerpoint/2010/main" val="38143688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761F2-30CF-CF48-A2A7-23EDD4F01033}" type="slidenum">
              <a:rPr lang="en-US" smtClean="0"/>
              <a:pPr/>
              <a:t>‹#›</a:t>
            </a:fld>
            <a:endParaRPr lang="en-US" dirty="0"/>
          </a:p>
        </p:txBody>
      </p:sp>
    </p:spTree>
    <p:extLst>
      <p:ext uri="{BB962C8B-B14F-4D97-AF65-F5344CB8AC3E}">
        <p14:creationId xmlns:p14="http://schemas.microsoft.com/office/powerpoint/2010/main" val="42742744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603F99-69F7-1543-8AE1-278D6A77857B}"/>
              </a:ext>
            </a:extLst>
          </p:cNvPr>
          <p:cNvSpPr/>
          <p:nvPr userDrawn="1"/>
        </p:nvSpPr>
        <p:spPr>
          <a:xfrm>
            <a:off x="0" y="0"/>
            <a:ext cx="12192000" cy="6858000"/>
          </a:xfrm>
          <a:prstGeom prst="rect">
            <a:avLst/>
          </a:prstGeom>
          <a:blipFill>
            <a:blip r:embed="rId2"/>
            <a:stretch>
              <a:fillRect/>
            </a:stretch>
          </a:blipFill>
          <a:ln w="508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0" i="0" dirty="0">
              <a:latin typeface="Optima LT Std Roman" panose="020B0502050508020304" pitchFamily="34" charset="77"/>
            </a:endParaRPr>
          </a:p>
        </p:txBody>
      </p:sp>
      <p:sp>
        <p:nvSpPr>
          <p:cNvPr id="2" name="Title 1">
            <a:extLst>
              <a:ext uri="{FF2B5EF4-FFF2-40B4-BE49-F238E27FC236}">
                <a16:creationId xmlns:a16="http://schemas.microsoft.com/office/drawing/2014/main" id="{313BD479-AF89-8148-9D33-66103FF8399A}"/>
              </a:ext>
            </a:extLst>
          </p:cNvPr>
          <p:cNvSpPr>
            <a:spLocks noGrp="1"/>
          </p:cNvSpPr>
          <p:nvPr>
            <p:ph type="ctrTitle"/>
          </p:nvPr>
        </p:nvSpPr>
        <p:spPr>
          <a:xfrm>
            <a:off x="640204" y="1283509"/>
            <a:ext cx="7891054"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31A430A-CA59-2646-93D2-2122BB7D7DE3}"/>
              </a:ext>
            </a:extLst>
          </p:cNvPr>
          <p:cNvSpPr>
            <a:spLocks noGrp="1"/>
          </p:cNvSpPr>
          <p:nvPr>
            <p:ph type="subTitle" idx="1"/>
          </p:nvPr>
        </p:nvSpPr>
        <p:spPr>
          <a:xfrm>
            <a:off x="640204" y="4159488"/>
            <a:ext cx="5150177" cy="563341"/>
          </a:xfrm>
        </p:spPr>
        <p:txBody>
          <a:bodyPr/>
          <a:lstStyle>
            <a:lvl1pPr marL="0" indent="0" algn="l">
              <a:lnSpc>
                <a:spcPts val="2200"/>
              </a:lnSpc>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Rectangle 11">
            <a:extLst>
              <a:ext uri="{FF2B5EF4-FFF2-40B4-BE49-F238E27FC236}">
                <a16:creationId xmlns:a16="http://schemas.microsoft.com/office/drawing/2014/main" id="{75570D4D-713A-4040-8A04-10275CFE2940}"/>
              </a:ext>
            </a:extLst>
          </p:cNvPr>
          <p:cNvSpPr/>
          <p:nvPr userDrawn="1"/>
        </p:nvSpPr>
        <p:spPr>
          <a:xfrm>
            <a:off x="640204" y="3798323"/>
            <a:ext cx="327073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0" i="0" dirty="0">
              <a:latin typeface="Optima LT Std Roman" panose="020B0502050508020304" pitchFamily="34" charset="77"/>
            </a:endParaRPr>
          </a:p>
        </p:txBody>
      </p:sp>
      <p:pic>
        <p:nvPicPr>
          <p:cNvPr id="9" name="Graphic 8">
            <a:extLst>
              <a:ext uri="{FF2B5EF4-FFF2-40B4-BE49-F238E27FC236}">
                <a16:creationId xmlns:a16="http://schemas.microsoft.com/office/drawing/2014/main" id="{706D06B1-43AA-E24B-AA7F-0AE30AB11E4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40204" y="5984875"/>
            <a:ext cx="4329620" cy="260579"/>
          </a:xfrm>
          <a:prstGeom prst="rect">
            <a:avLst/>
          </a:prstGeom>
        </p:spPr>
      </p:pic>
      <p:sp>
        <p:nvSpPr>
          <p:cNvPr id="10" name="Date Placeholder 5">
            <a:extLst>
              <a:ext uri="{FF2B5EF4-FFF2-40B4-BE49-F238E27FC236}">
                <a16:creationId xmlns:a16="http://schemas.microsoft.com/office/drawing/2014/main" id="{5D8E136D-17CB-FE4D-A9E3-6ACCE9209167}"/>
              </a:ext>
            </a:extLst>
          </p:cNvPr>
          <p:cNvSpPr>
            <a:spLocks noGrp="1"/>
          </p:cNvSpPr>
          <p:nvPr>
            <p:ph type="dt" sz="half" idx="2"/>
          </p:nvPr>
        </p:nvSpPr>
        <p:spPr>
          <a:xfrm>
            <a:off x="640204" y="5425288"/>
            <a:ext cx="2743200" cy="367200"/>
          </a:xfrm>
          <a:prstGeom prst="rect">
            <a:avLst/>
          </a:prstGeom>
        </p:spPr>
        <p:txBody>
          <a:bodyPr vert="horz" lIns="0" tIns="0" rIns="0" bIns="0" rtlCol="0" anchor="b" anchorCtr="0"/>
          <a:lstStyle>
            <a:lvl1pPr algn="l">
              <a:defRPr sz="1600" b="0" i="0">
                <a:solidFill>
                  <a:schemeClr val="tx1">
                    <a:tint val="75000"/>
                  </a:schemeClr>
                </a:solidFill>
                <a:latin typeface="Optima LT Std Roman" panose="020B0502050508020304" pitchFamily="34" charset="77"/>
              </a:defRPr>
            </a:lvl1pPr>
          </a:lstStyle>
          <a:p>
            <a:endParaRPr lang="en-US" dirty="0"/>
          </a:p>
        </p:txBody>
      </p:sp>
    </p:spTree>
    <p:extLst>
      <p:ext uri="{BB962C8B-B14F-4D97-AF65-F5344CB8AC3E}">
        <p14:creationId xmlns:p14="http://schemas.microsoft.com/office/powerpoint/2010/main" val="80011966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2055-E14E-D244-8193-9740BB87E56A}"/>
              </a:ext>
            </a:extLst>
          </p:cNvPr>
          <p:cNvSpPr>
            <a:spLocks noGrp="1"/>
          </p:cNvSpPr>
          <p:nvPr>
            <p:ph type="title"/>
          </p:nvPr>
        </p:nvSpPr>
        <p:spPr>
          <a:xfrm>
            <a:off x="260594" y="754845"/>
            <a:ext cx="11704393" cy="62024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22241D9-1424-BB4F-9DB3-129A704A0F58}"/>
              </a:ext>
            </a:extLst>
          </p:cNvPr>
          <p:cNvSpPr>
            <a:spLocks noGrp="1"/>
          </p:cNvSpPr>
          <p:nvPr>
            <p:ph idx="1"/>
          </p:nvPr>
        </p:nvSpPr>
        <p:spPr>
          <a:xfrm>
            <a:off x="260596" y="1554480"/>
            <a:ext cx="11704392" cy="44261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4EC2B21-F663-F645-B069-99BD1DD1D31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3219" y="6363294"/>
            <a:ext cx="2743200" cy="165100"/>
          </a:xfrm>
          <a:prstGeom prst="rect">
            <a:avLst/>
          </a:prstGeom>
        </p:spPr>
      </p:pic>
      <p:sp>
        <p:nvSpPr>
          <p:cNvPr id="4" name="Slide Number Placeholder 3">
            <a:extLst>
              <a:ext uri="{FF2B5EF4-FFF2-40B4-BE49-F238E27FC236}">
                <a16:creationId xmlns:a16="http://schemas.microsoft.com/office/drawing/2014/main" id="{DC042166-A132-854D-9E3B-18071DBCC4B0}"/>
              </a:ext>
            </a:extLst>
          </p:cNvPr>
          <p:cNvSpPr>
            <a:spLocks noGrp="1"/>
          </p:cNvSpPr>
          <p:nvPr>
            <p:ph type="sldNum" sz="quarter" idx="11"/>
          </p:nvPr>
        </p:nvSpPr>
        <p:spPr/>
        <p:txBody>
          <a:bodyPr/>
          <a:lstStyle/>
          <a:p>
            <a:fld id="{4FD761F2-30CF-CF48-A2A7-23EDD4F01033}" type="slidenum">
              <a:rPr lang="en-US" smtClean="0"/>
              <a:pPr/>
              <a:t>‹#›</a:t>
            </a:fld>
            <a:endParaRPr lang="en-US" dirty="0"/>
          </a:p>
        </p:txBody>
      </p:sp>
      <p:sp>
        <p:nvSpPr>
          <p:cNvPr id="10" name="Text Placeholder 5">
            <a:extLst>
              <a:ext uri="{FF2B5EF4-FFF2-40B4-BE49-F238E27FC236}">
                <a16:creationId xmlns:a16="http://schemas.microsoft.com/office/drawing/2014/main" id="{5087FB81-EE8F-2D42-9E46-86B293B1EF2B}"/>
              </a:ext>
            </a:extLst>
          </p:cNvPr>
          <p:cNvSpPr>
            <a:spLocks noGrp="1"/>
          </p:cNvSpPr>
          <p:nvPr>
            <p:ph type="body" sz="quarter" idx="59" hasCustomPrompt="1"/>
          </p:nvPr>
        </p:nvSpPr>
        <p:spPr>
          <a:xfrm>
            <a:off x="8897618" y="183577"/>
            <a:ext cx="1676400" cy="363600"/>
          </a:xfrm>
        </p:spPr>
        <p:txBody>
          <a:bodyPr anchor="ctr"/>
          <a:lstStyle>
            <a:lvl1pPr algn="r">
              <a:defRPr sz="900">
                <a:solidFill>
                  <a:schemeClr val="tx2">
                    <a:lumMod val="60000"/>
                    <a:lumOff val="40000"/>
                  </a:schemeClr>
                </a:solidFill>
              </a:defRPr>
            </a:lvl1pPr>
          </a:lstStyle>
          <a:p>
            <a:pPr lvl="0"/>
            <a:r>
              <a:rPr lang="en-US" dirty="0"/>
              <a:t>Section name</a:t>
            </a:r>
          </a:p>
        </p:txBody>
      </p:sp>
    </p:spTree>
    <p:extLst>
      <p:ext uri="{BB962C8B-B14F-4D97-AF65-F5344CB8AC3E}">
        <p14:creationId xmlns:p14="http://schemas.microsoft.com/office/powerpoint/2010/main" val="2613692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D479-AF89-8148-9D33-66103FF8399A}"/>
              </a:ext>
            </a:extLst>
          </p:cNvPr>
          <p:cNvSpPr>
            <a:spLocks noGrp="1"/>
          </p:cNvSpPr>
          <p:nvPr>
            <p:ph type="ctrTitle"/>
          </p:nvPr>
        </p:nvSpPr>
        <p:spPr>
          <a:xfrm>
            <a:off x="263525" y="1557338"/>
            <a:ext cx="4924295" cy="2118004"/>
          </a:xfrm>
        </p:spPr>
        <p:txBody>
          <a:bodyPr anchor="b"/>
          <a:lstStyle>
            <a:lvl1pPr algn="l">
              <a:defRPr sz="4500"/>
            </a:lvl1pPr>
          </a:lstStyle>
          <a:p>
            <a:r>
              <a:rPr lang="en-US" dirty="0"/>
              <a:t>Click to edit Master title style</a:t>
            </a:r>
          </a:p>
        </p:txBody>
      </p:sp>
      <p:sp>
        <p:nvSpPr>
          <p:cNvPr id="12" name="Rectangle 11">
            <a:extLst>
              <a:ext uri="{FF2B5EF4-FFF2-40B4-BE49-F238E27FC236}">
                <a16:creationId xmlns:a16="http://schemas.microsoft.com/office/drawing/2014/main" id="{75570D4D-713A-4040-8A04-10275CFE2940}"/>
              </a:ext>
            </a:extLst>
          </p:cNvPr>
          <p:cNvSpPr/>
          <p:nvPr userDrawn="1"/>
        </p:nvSpPr>
        <p:spPr>
          <a:xfrm>
            <a:off x="263525" y="3802556"/>
            <a:ext cx="327073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ptima LT Std Roman" panose="020B0502050508020304" pitchFamily="34" charset="77"/>
            </a:endParaRPr>
          </a:p>
        </p:txBody>
      </p:sp>
      <p:sp>
        <p:nvSpPr>
          <p:cNvPr id="17" name="Subtitle 2">
            <a:extLst>
              <a:ext uri="{FF2B5EF4-FFF2-40B4-BE49-F238E27FC236}">
                <a16:creationId xmlns:a16="http://schemas.microsoft.com/office/drawing/2014/main" id="{F41DBBA5-A639-CD4A-9613-753331047164}"/>
              </a:ext>
            </a:extLst>
          </p:cNvPr>
          <p:cNvSpPr>
            <a:spLocks noGrp="1"/>
          </p:cNvSpPr>
          <p:nvPr>
            <p:ph type="subTitle" idx="1"/>
          </p:nvPr>
        </p:nvSpPr>
        <p:spPr>
          <a:xfrm>
            <a:off x="263525" y="3971256"/>
            <a:ext cx="4924295" cy="1655762"/>
          </a:xfrm>
        </p:spPr>
        <p:txBody>
          <a:bodyPr/>
          <a:lstStyle>
            <a:lvl1pPr marL="0" indent="0" algn="l">
              <a:lnSpc>
                <a:spcPts val="22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Graphic 3">
            <a:extLst>
              <a:ext uri="{FF2B5EF4-FFF2-40B4-BE49-F238E27FC236}">
                <a16:creationId xmlns:a16="http://schemas.microsoft.com/office/drawing/2014/main" id="{6377B08C-AAC1-AA46-B9FA-232680677F2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3219" y="6363294"/>
            <a:ext cx="2743200" cy="165100"/>
          </a:xfrm>
          <a:prstGeom prst="rect">
            <a:avLst/>
          </a:prstGeom>
        </p:spPr>
      </p:pic>
      <p:sp>
        <p:nvSpPr>
          <p:cNvPr id="3" name="Slide Number Placeholder 2">
            <a:extLst>
              <a:ext uri="{FF2B5EF4-FFF2-40B4-BE49-F238E27FC236}">
                <a16:creationId xmlns:a16="http://schemas.microsoft.com/office/drawing/2014/main" id="{8A05D06F-B66A-8D48-9FF7-D63D0FA25871}"/>
              </a:ext>
            </a:extLst>
          </p:cNvPr>
          <p:cNvSpPr>
            <a:spLocks noGrp="1"/>
          </p:cNvSpPr>
          <p:nvPr>
            <p:ph type="sldNum" sz="quarter" idx="10"/>
          </p:nvPr>
        </p:nvSpPr>
        <p:spPr/>
        <p:txBody>
          <a:bodyPr/>
          <a:lstStyle/>
          <a:p>
            <a:fld id="{4FD761F2-30CF-CF48-A2A7-23EDD4F01033}" type="slidenum">
              <a:rPr lang="en-US" smtClean="0"/>
              <a:pPr/>
              <a:t>‹#›</a:t>
            </a:fld>
            <a:endParaRPr lang="en-US"/>
          </a:p>
        </p:txBody>
      </p:sp>
    </p:spTree>
    <p:extLst>
      <p:ext uri="{BB962C8B-B14F-4D97-AF65-F5344CB8AC3E}">
        <p14:creationId xmlns:p14="http://schemas.microsoft.com/office/powerpoint/2010/main" val="4007818972"/>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68C10-FB50-C543-A6D0-0AFA32F01A37}"/>
              </a:ext>
            </a:extLst>
          </p:cNvPr>
          <p:cNvSpPr>
            <a:spLocks noGrp="1"/>
          </p:cNvSpPr>
          <p:nvPr>
            <p:ph type="title"/>
          </p:nvPr>
        </p:nvSpPr>
        <p:spPr>
          <a:xfrm>
            <a:off x="260594" y="754845"/>
            <a:ext cx="11654743" cy="62024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C6494DC-F3E9-0C4A-B703-86E42980957E}"/>
              </a:ext>
            </a:extLst>
          </p:cNvPr>
          <p:cNvSpPr>
            <a:spLocks noGrp="1"/>
          </p:cNvSpPr>
          <p:nvPr>
            <p:ph sz="half" idx="1"/>
          </p:nvPr>
        </p:nvSpPr>
        <p:spPr>
          <a:xfrm>
            <a:off x="260595" y="1561514"/>
            <a:ext cx="5475798" cy="4423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F80C5FE-4D58-D548-82C1-078F5FA758B0}"/>
              </a:ext>
            </a:extLst>
          </p:cNvPr>
          <p:cNvSpPr>
            <a:spLocks noGrp="1"/>
          </p:cNvSpPr>
          <p:nvPr>
            <p:ph sz="half" idx="2"/>
          </p:nvPr>
        </p:nvSpPr>
        <p:spPr>
          <a:xfrm>
            <a:off x="6382624" y="1561514"/>
            <a:ext cx="5532713" cy="4423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D6BD965-4749-A94C-89A4-7E282DA13B2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3219" y="6363294"/>
            <a:ext cx="2743200" cy="165100"/>
          </a:xfrm>
          <a:prstGeom prst="rect">
            <a:avLst/>
          </a:prstGeom>
        </p:spPr>
      </p:pic>
      <p:sp>
        <p:nvSpPr>
          <p:cNvPr id="5" name="Slide Number Placeholder 4">
            <a:extLst>
              <a:ext uri="{FF2B5EF4-FFF2-40B4-BE49-F238E27FC236}">
                <a16:creationId xmlns:a16="http://schemas.microsoft.com/office/drawing/2014/main" id="{24D7E0CA-3626-AF49-BCF6-FB8A9C9484B2}"/>
              </a:ext>
            </a:extLst>
          </p:cNvPr>
          <p:cNvSpPr>
            <a:spLocks noGrp="1"/>
          </p:cNvSpPr>
          <p:nvPr>
            <p:ph type="sldNum" sz="quarter" idx="11"/>
          </p:nvPr>
        </p:nvSpPr>
        <p:spPr/>
        <p:txBody>
          <a:bodyPr/>
          <a:lstStyle/>
          <a:p>
            <a:fld id="{4FD761F2-30CF-CF48-A2A7-23EDD4F01033}" type="slidenum">
              <a:rPr lang="en-US" smtClean="0"/>
              <a:pPr/>
              <a:t>‹#›</a:t>
            </a:fld>
            <a:endParaRPr lang="en-US"/>
          </a:p>
        </p:txBody>
      </p:sp>
      <p:sp>
        <p:nvSpPr>
          <p:cNvPr id="11" name="Text Placeholder 5">
            <a:extLst>
              <a:ext uri="{FF2B5EF4-FFF2-40B4-BE49-F238E27FC236}">
                <a16:creationId xmlns:a16="http://schemas.microsoft.com/office/drawing/2014/main" id="{6A86A590-ADBD-8446-8520-8563E5286020}"/>
              </a:ext>
            </a:extLst>
          </p:cNvPr>
          <p:cNvSpPr>
            <a:spLocks noGrp="1"/>
          </p:cNvSpPr>
          <p:nvPr>
            <p:ph type="body" sz="quarter" idx="59" hasCustomPrompt="1"/>
          </p:nvPr>
        </p:nvSpPr>
        <p:spPr>
          <a:xfrm>
            <a:off x="8897618" y="183577"/>
            <a:ext cx="1676400" cy="363600"/>
          </a:xfrm>
        </p:spPr>
        <p:txBody>
          <a:bodyPr anchor="ctr"/>
          <a:lstStyle>
            <a:lvl1pPr algn="r">
              <a:defRPr sz="900">
                <a:solidFill>
                  <a:schemeClr val="tx2">
                    <a:lumMod val="60000"/>
                    <a:lumOff val="40000"/>
                  </a:schemeClr>
                </a:solidFill>
              </a:defRPr>
            </a:lvl1pPr>
          </a:lstStyle>
          <a:p>
            <a:pPr lvl="0"/>
            <a:r>
              <a:rPr lang="en-US" dirty="0"/>
              <a:t>Section name</a:t>
            </a:r>
          </a:p>
        </p:txBody>
      </p:sp>
    </p:spTree>
    <p:extLst>
      <p:ext uri="{BB962C8B-B14F-4D97-AF65-F5344CB8AC3E}">
        <p14:creationId xmlns:p14="http://schemas.microsoft.com/office/powerpoint/2010/main" val="2226896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2055-E14E-D244-8193-9740BB87E56A}"/>
              </a:ext>
            </a:extLst>
          </p:cNvPr>
          <p:cNvSpPr>
            <a:spLocks noGrp="1"/>
          </p:cNvSpPr>
          <p:nvPr>
            <p:ph type="title"/>
          </p:nvPr>
        </p:nvSpPr>
        <p:spPr>
          <a:xfrm>
            <a:off x="260594" y="754845"/>
            <a:ext cx="11704393" cy="62024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22241D9-1424-BB4F-9DB3-129A704A0F58}"/>
              </a:ext>
            </a:extLst>
          </p:cNvPr>
          <p:cNvSpPr>
            <a:spLocks noGrp="1"/>
          </p:cNvSpPr>
          <p:nvPr>
            <p:ph idx="1"/>
          </p:nvPr>
        </p:nvSpPr>
        <p:spPr>
          <a:xfrm>
            <a:off x="260595" y="1554480"/>
            <a:ext cx="11704393" cy="44261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5AC2DC8D-EAB7-E649-A885-0EF43D81D5B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3219" y="6363294"/>
            <a:ext cx="2743200" cy="165100"/>
          </a:xfrm>
          <a:prstGeom prst="rect">
            <a:avLst/>
          </a:prstGeom>
        </p:spPr>
      </p:pic>
      <p:sp>
        <p:nvSpPr>
          <p:cNvPr id="4" name="Slide Number Placeholder 3">
            <a:extLst>
              <a:ext uri="{FF2B5EF4-FFF2-40B4-BE49-F238E27FC236}">
                <a16:creationId xmlns:a16="http://schemas.microsoft.com/office/drawing/2014/main" id="{BF3111A0-A433-0148-8B07-EE968A2A49DF}"/>
              </a:ext>
            </a:extLst>
          </p:cNvPr>
          <p:cNvSpPr>
            <a:spLocks noGrp="1"/>
          </p:cNvSpPr>
          <p:nvPr>
            <p:ph type="sldNum" sz="quarter" idx="13"/>
          </p:nvPr>
        </p:nvSpPr>
        <p:spPr/>
        <p:txBody>
          <a:bodyPr/>
          <a:lstStyle/>
          <a:p>
            <a:fld id="{4FD761F2-30CF-CF48-A2A7-23EDD4F01033}" type="slidenum">
              <a:rPr lang="en-US" smtClean="0"/>
              <a:pPr/>
              <a:t>‹#›</a:t>
            </a:fld>
            <a:endParaRPr lang="en-US"/>
          </a:p>
        </p:txBody>
      </p:sp>
      <p:sp>
        <p:nvSpPr>
          <p:cNvPr id="10" name="Text Placeholder 5">
            <a:extLst>
              <a:ext uri="{FF2B5EF4-FFF2-40B4-BE49-F238E27FC236}">
                <a16:creationId xmlns:a16="http://schemas.microsoft.com/office/drawing/2014/main" id="{3C7C2317-27DB-DE4F-B809-57BCA69FB1AB}"/>
              </a:ext>
            </a:extLst>
          </p:cNvPr>
          <p:cNvSpPr>
            <a:spLocks noGrp="1"/>
          </p:cNvSpPr>
          <p:nvPr>
            <p:ph type="body" sz="quarter" idx="59" hasCustomPrompt="1"/>
          </p:nvPr>
        </p:nvSpPr>
        <p:spPr>
          <a:xfrm>
            <a:off x="8897618" y="183577"/>
            <a:ext cx="1676400" cy="363600"/>
          </a:xfrm>
        </p:spPr>
        <p:txBody>
          <a:bodyPr anchor="ctr"/>
          <a:lstStyle>
            <a:lvl1pPr algn="r">
              <a:defRPr sz="900">
                <a:solidFill>
                  <a:schemeClr val="bg2">
                    <a:lumMod val="60000"/>
                    <a:lumOff val="40000"/>
                  </a:schemeClr>
                </a:solidFill>
              </a:defRPr>
            </a:lvl1pPr>
          </a:lstStyle>
          <a:p>
            <a:pPr lvl="0"/>
            <a:r>
              <a:rPr lang="en-US" dirty="0"/>
              <a:t>Section name</a:t>
            </a:r>
          </a:p>
        </p:txBody>
      </p:sp>
    </p:spTree>
    <p:extLst>
      <p:ext uri="{BB962C8B-B14F-4D97-AF65-F5344CB8AC3E}">
        <p14:creationId xmlns:p14="http://schemas.microsoft.com/office/powerpoint/2010/main" val="227577016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82813AC-6F92-E047-8B4B-A6B2A2504E31}"/>
              </a:ext>
            </a:extLst>
          </p:cNvPr>
          <p:cNvSpPr>
            <a:spLocks noGrp="1"/>
          </p:cNvSpPr>
          <p:nvPr>
            <p:ph type="title"/>
          </p:nvPr>
        </p:nvSpPr>
        <p:spPr>
          <a:xfrm>
            <a:off x="260594" y="765175"/>
            <a:ext cx="11704394" cy="609918"/>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9A9A8FA9-FE81-0947-B4C4-AE9177036A96}"/>
              </a:ext>
            </a:extLst>
          </p:cNvPr>
          <p:cNvSpPr>
            <a:spLocks noGrp="1"/>
          </p:cNvSpPr>
          <p:nvPr>
            <p:ph sz="half" idx="1"/>
          </p:nvPr>
        </p:nvSpPr>
        <p:spPr>
          <a:xfrm>
            <a:off x="260595" y="1561514"/>
            <a:ext cx="5475798" cy="44233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4AB7C42D-EAC3-AF40-BA42-12D4E7272EFC}"/>
              </a:ext>
            </a:extLst>
          </p:cNvPr>
          <p:cNvSpPr>
            <a:spLocks noGrp="1"/>
          </p:cNvSpPr>
          <p:nvPr>
            <p:ph sz="half" idx="2"/>
          </p:nvPr>
        </p:nvSpPr>
        <p:spPr>
          <a:xfrm>
            <a:off x="6382624" y="1561514"/>
            <a:ext cx="5582364" cy="44233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F70922F4-3AE6-694B-BF85-8E0E5DC0000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3219" y="6363294"/>
            <a:ext cx="2743200" cy="165100"/>
          </a:xfrm>
          <a:prstGeom prst="rect">
            <a:avLst/>
          </a:prstGeom>
        </p:spPr>
      </p:pic>
      <p:sp>
        <p:nvSpPr>
          <p:cNvPr id="10" name="Text Placeholder 5">
            <a:extLst>
              <a:ext uri="{FF2B5EF4-FFF2-40B4-BE49-F238E27FC236}">
                <a16:creationId xmlns:a16="http://schemas.microsoft.com/office/drawing/2014/main" id="{804E86DD-BDBE-0B4E-A406-395C4A79A4B4}"/>
              </a:ext>
            </a:extLst>
          </p:cNvPr>
          <p:cNvSpPr>
            <a:spLocks noGrp="1"/>
          </p:cNvSpPr>
          <p:nvPr>
            <p:ph type="body" sz="quarter" idx="59" hasCustomPrompt="1"/>
          </p:nvPr>
        </p:nvSpPr>
        <p:spPr>
          <a:xfrm>
            <a:off x="8897618" y="183577"/>
            <a:ext cx="1676400" cy="363600"/>
          </a:xfrm>
        </p:spPr>
        <p:txBody>
          <a:bodyPr anchor="ctr"/>
          <a:lstStyle>
            <a:lvl1pPr algn="r">
              <a:defRPr sz="900">
                <a:solidFill>
                  <a:schemeClr val="bg2">
                    <a:lumMod val="60000"/>
                    <a:lumOff val="40000"/>
                  </a:schemeClr>
                </a:solidFill>
              </a:defRPr>
            </a:lvl1pPr>
          </a:lstStyle>
          <a:p>
            <a:pPr lvl="0"/>
            <a:r>
              <a:rPr lang="en-US" dirty="0"/>
              <a:t>Section name</a:t>
            </a:r>
          </a:p>
        </p:txBody>
      </p:sp>
    </p:spTree>
    <p:extLst>
      <p:ext uri="{BB962C8B-B14F-4D97-AF65-F5344CB8AC3E}">
        <p14:creationId xmlns:p14="http://schemas.microsoft.com/office/powerpoint/2010/main" val="113819492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C2F0-074D-4249-8A72-2FA4C5A36168}"/>
              </a:ext>
            </a:extLst>
          </p:cNvPr>
          <p:cNvSpPr>
            <a:spLocks noGrp="1"/>
          </p:cNvSpPr>
          <p:nvPr>
            <p:ph type="title"/>
          </p:nvPr>
        </p:nvSpPr>
        <p:spPr/>
        <p:txBody>
          <a:bodyPr/>
          <a:lstStyle/>
          <a:p>
            <a:r>
              <a:rPr lang="en-US"/>
              <a:t>Click to edit Master title style</a:t>
            </a:r>
          </a:p>
        </p:txBody>
      </p:sp>
      <p:pic>
        <p:nvPicPr>
          <p:cNvPr id="5" name="Graphic 4">
            <a:extLst>
              <a:ext uri="{FF2B5EF4-FFF2-40B4-BE49-F238E27FC236}">
                <a16:creationId xmlns:a16="http://schemas.microsoft.com/office/drawing/2014/main" id="{D28FC532-3DFE-B548-BACC-DC1719384E4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3219" y="6363294"/>
            <a:ext cx="2743200" cy="165100"/>
          </a:xfrm>
          <a:prstGeom prst="rect">
            <a:avLst/>
          </a:prstGeom>
        </p:spPr>
      </p:pic>
      <p:sp>
        <p:nvSpPr>
          <p:cNvPr id="3" name="Slide Number Placeholder 2">
            <a:extLst>
              <a:ext uri="{FF2B5EF4-FFF2-40B4-BE49-F238E27FC236}">
                <a16:creationId xmlns:a16="http://schemas.microsoft.com/office/drawing/2014/main" id="{7E7ECC97-CC68-6B49-8A94-367F3240797F}"/>
              </a:ext>
            </a:extLst>
          </p:cNvPr>
          <p:cNvSpPr>
            <a:spLocks noGrp="1"/>
          </p:cNvSpPr>
          <p:nvPr>
            <p:ph type="sldNum" sz="quarter" idx="13"/>
          </p:nvPr>
        </p:nvSpPr>
        <p:spPr/>
        <p:txBody>
          <a:bodyPr/>
          <a:lstStyle/>
          <a:p>
            <a:fld id="{4FD761F2-30CF-CF48-A2A7-23EDD4F01033}" type="slidenum">
              <a:rPr lang="en-US" smtClean="0"/>
              <a:pPr/>
              <a:t>‹#›</a:t>
            </a:fld>
            <a:endParaRPr lang="en-US"/>
          </a:p>
        </p:txBody>
      </p:sp>
      <p:sp>
        <p:nvSpPr>
          <p:cNvPr id="9" name="Text Placeholder 5">
            <a:extLst>
              <a:ext uri="{FF2B5EF4-FFF2-40B4-BE49-F238E27FC236}">
                <a16:creationId xmlns:a16="http://schemas.microsoft.com/office/drawing/2014/main" id="{61AA6005-0DEE-7E42-AE7B-0239EC2B1052}"/>
              </a:ext>
            </a:extLst>
          </p:cNvPr>
          <p:cNvSpPr>
            <a:spLocks noGrp="1"/>
          </p:cNvSpPr>
          <p:nvPr>
            <p:ph type="body" sz="quarter" idx="59" hasCustomPrompt="1"/>
          </p:nvPr>
        </p:nvSpPr>
        <p:spPr>
          <a:xfrm>
            <a:off x="8897618" y="183577"/>
            <a:ext cx="1676400" cy="363600"/>
          </a:xfrm>
        </p:spPr>
        <p:txBody>
          <a:bodyPr anchor="ctr"/>
          <a:lstStyle>
            <a:lvl1pPr algn="r">
              <a:defRPr sz="900">
                <a:solidFill>
                  <a:schemeClr val="bg2">
                    <a:lumMod val="60000"/>
                    <a:lumOff val="40000"/>
                  </a:schemeClr>
                </a:solidFill>
              </a:defRPr>
            </a:lvl1pPr>
          </a:lstStyle>
          <a:p>
            <a:pPr lvl="0"/>
            <a:r>
              <a:rPr lang="en-US" dirty="0"/>
              <a:t>Section name</a:t>
            </a:r>
          </a:p>
        </p:txBody>
      </p:sp>
    </p:spTree>
    <p:extLst>
      <p:ext uri="{BB962C8B-B14F-4D97-AF65-F5344CB8AC3E}">
        <p14:creationId xmlns:p14="http://schemas.microsoft.com/office/powerpoint/2010/main" val="332561259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68C10-FB50-C543-A6D0-0AFA32F01A37}"/>
              </a:ext>
            </a:extLst>
          </p:cNvPr>
          <p:cNvSpPr>
            <a:spLocks noGrp="1"/>
          </p:cNvSpPr>
          <p:nvPr>
            <p:ph type="title"/>
          </p:nvPr>
        </p:nvSpPr>
        <p:spPr>
          <a:xfrm>
            <a:off x="260595" y="754845"/>
            <a:ext cx="7750955" cy="62024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C6494DC-F3E9-0C4A-B703-86E42980957E}"/>
              </a:ext>
            </a:extLst>
          </p:cNvPr>
          <p:cNvSpPr>
            <a:spLocks noGrp="1"/>
          </p:cNvSpPr>
          <p:nvPr>
            <p:ph sz="half" idx="1"/>
          </p:nvPr>
        </p:nvSpPr>
        <p:spPr>
          <a:xfrm>
            <a:off x="246527" y="1561515"/>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F80C5FE-4D58-D548-82C1-078F5FA758B0}"/>
              </a:ext>
            </a:extLst>
          </p:cNvPr>
          <p:cNvSpPr>
            <a:spLocks noGrp="1"/>
          </p:cNvSpPr>
          <p:nvPr>
            <p:ph sz="half" idx="2"/>
          </p:nvPr>
        </p:nvSpPr>
        <p:spPr>
          <a:xfrm>
            <a:off x="8581292" y="1561514"/>
            <a:ext cx="3383696" cy="442336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F4F58A79-2B6C-C64D-9F7B-E57E1C476688}"/>
              </a:ext>
            </a:extLst>
          </p:cNvPr>
          <p:cNvSpPr>
            <a:spLocks noGrp="1"/>
          </p:cNvSpPr>
          <p:nvPr>
            <p:ph sz="half" idx="10"/>
          </p:nvPr>
        </p:nvSpPr>
        <p:spPr>
          <a:xfrm>
            <a:off x="1049307" y="1561515"/>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B7F512C0-7678-3B4E-AD1C-8DB656EFA96B}"/>
              </a:ext>
            </a:extLst>
          </p:cNvPr>
          <p:cNvSpPr>
            <a:spLocks noGrp="1"/>
          </p:cNvSpPr>
          <p:nvPr>
            <p:ph sz="half" idx="11"/>
          </p:nvPr>
        </p:nvSpPr>
        <p:spPr>
          <a:xfrm>
            <a:off x="1852087" y="1561515"/>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91F20930-B086-3A46-B1D1-28D2A7671837}"/>
              </a:ext>
            </a:extLst>
          </p:cNvPr>
          <p:cNvSpPr>
            <a:spLocks noGrp="1"/>
          </p:cNvSpPr>
          <p:nvPr>
            <p:ph sz="half" idx="12"/>
          </p:nvPr>
        </p:nvSpPr>
        <p:spPr>
          <a:xfrm>
            <a:off x="2654867" y="1561515"/>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A75DFEE-AFB7-DD45-9E84-CED8E4FFB834}"/>
              </a:ext>
            </a:extLst>
          </p:cNvPr>
          <p:cNvSpPr>
            <a:spLocks noGrp="1"/>
          </p:cNvSpPr>
          <p:nvPr>
            <p:ph sz="half" idx="13"/>
          </p:nvPr>
        </p:nvSpPr>
        <p:spPr>
          <a:xfrm>
            <a:off x="3457647" y="1561515"/>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DE307F22-E805-FE49-A3BC-A8B033E4C016}"/>
              </a:ext>
            </a:extLst>
          </p:cNvPr>
          <p:cNvSpPr>
            <a:spLocks noGrp="1"/>
          </p:cNvSpPr>
          <p:nvPr>
            <p:ph sz="half" idx="14"/>
          </p:nvPr>
        </p:nvSpPr>
        <p:spPr>
          <a:xfrm>
            <a:off x="4260427" y="1561515"/>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4C709A4E-D771-844A-91F6-7A39B987FB53}"/>
              </a:ext>
            </a:extLst>
          </p:cNvPr>
          <p:cNvSpPr>
            <a:spLocks noGrp="1"/>
          </p:cNvSpPr>
          <p:nvPr>
            <p:ph sz="half" idx="15"/>
          </p:nvPr>
        </p:nvSpPr>
        <p:spPr>
          <a:xfrm>
            <a:off x="5063207" y="1561515"/>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7DDD5741-62B5-C647-9DA6-51D428A40BA1}"/>
              </a:ext>
            </a:extLst>
          </p:cNvPr>
          <p:cNvSpPr>
            <a:spLocks noGrp="1"/>
          </p:cNvSpPr>
          <p:nvPr>
            <p:ph sz="half" idx="16"/>
          </p:nvPr>
        </p:nvSpPr>
        <p:spPr>
          <a:xfrm>
            <a:off x="5865987" y="1561515"/>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440445EB-B01B-2A4D-A8F9-C10C2D67ED38}"/>
              </a:ext>
            </a:extLst>
          </p:cNvPr>
          <p:cNvSpPr>
            <a:spLocks noGrp="1"/>
          </p:cNvSpPr>
          <p:nvPr>
            <p:ph sz="half" idx="17"/>
          </p:nvPr>
        </p:nvSpPr>
        <p:spPr>
          <a:xfrm>
            <a:off x="6668767" y="1561515"/>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a:extLst>
              <a:ext uri="{FF2B5EF4-FFF2-40B4-BE49-F238E27FC236}">
                <a16:creationId xmlns:a16="http://schemas.microsoft.com/office/drawing/2014/main" id="{18E030E6-413F-5342-8033-107D4DB38E9E}"/>
              </a:ext>
            </a:extLst>
          </p:cNvPr>
          <p:cNvSpPr>
            <a:spLocks noGrp="1"/>
          </p:cNvSpPr>
          <p:nvPr>
            <p:ph sz="half" idx="18"/>
          </p:nvPr>
        </p:nvSpPr>
        <p:spPr>
          <a:xfrm>
            <a:off x="246527" y="2546254"/>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07098A8D-60A6-0042-8333-3E4CBB96BB1F}"/>
              </a:ext>
            </a:extLst>
          </p:cNvPr>
          <p:cNvSpPr>
            <a:spLocks noGrp="1"/>
          </p:cNvSpPr>
          <p:nvPr>
            <p:ph sz="half" idx="19"/>
          </p:nvPr>
        </p:nvSpPr>
        <p:spPr>
          <a:xfrm>
            <a:off x="1049307" y="2546254"/>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a:extLst>
              <a:ext uri="{FF2B5EF4-FFF2-40B4-BE49-F238E27FC236}">
                <a16:creationId xmlns:a16="http://schemas.microsoft.com/office/drawing/2014/main" id="{AEEAB912-3A83-DC4F-8C92-13349E880BF3}"/>
              </a:ext>
            </a:extLst>
          </p:cNvPr>
          <p:cNvSpPr>
            <a:spLocks noGrp="1"/>
          </p:cNvSpPr>
          <p:nvPr>
            <p:ph sz="half" idx="20"/>
          </p:nvPr>
        </p:nvSpPr>
        <p:spPr>
          <a:xfrm>
            <a:off x="1852087" y="2546254"/>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a:extLst>
              <a:ext uri="{FF2B5EF4-FFF2-40B4-BE49-F238E27FC236}">
                <a16:creationId xmlns:a16="http://schemas.microsoft.com/office/drawing/2014/main" id="{9D96AAAB-5146-A14E-A28A-58A843A6792A}"/>
              </a:ext>
            </a:extLst>
          </p:cNvPr>
          <p:cNvSpPr>
            <a:spLocks noGrp="1"/>
          </p:cNvSpPr>
          <p:nvPr>
            <p:ph sz="half" idx="21"/>
          </p:nvPr>
        </p:nvSpPr>
        <p:spPr>
          <a:xfrm>
            <a:off x="2654867" y="2546254"/>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a:extLst>
              <a:ext uri="{FF2B5EF4-FFF2-40B4-BE49-F238E27FC236}">
                <a16:creationId xmlns:a16="http://schemas.microsoft.com/office/drawing/2014/main" id="{1094B990-7019-6047-B41C-C564AAFB0140}"/>
              </a:ext>
            </a:extLst>
          </p:cNvPr>
          <p:cNvSpPr>
            <a:spLocks noGrp="1"/>
          </p:cNvSpPr>
          <p:nvPr>
            <p:ph sz="half" idx="22"/>
          </p:nvPr>
        </p:nvSpPr>
        <p:spPr>
          <a:xfrm>
            <a:off x="3457647" y="2546254"/>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a:extLst>
              <a:ext uri="{FF2B5EF4-FFF2-40B4-BE49-F238E27FC236}">
                <a16:creationId xmlns:a16="http://schemas.microsoft.com/office/drawing/2014/main" id="{86700A44-32F0-0F40-9FDF-971BE0DCC67F}"/>
              </a:ext>
            </a:extLst>
          </p:cNvPr>
          <p:cNvSpPr>
            <a:spLocks noGrp="1"/>
          </p:cNvSpPr>
          <p:nvPr>
            <p:ph sz="half" idx="23"/>
          </p:nvPr>
        </p:nvSpPr>
        <p:spPr>
          <a:xfrm>
            <a:off x="4260427" y="2546254"/>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a:extLst>
              <a:ext uri="{FF2B5EF4-FFF2-40B4-BE49-F238E27FC236}">
                <a16:creationId xmlns:a16="http://schemas.microsoft.com/office/drawing/2014/main" id="{20EDEEAD-051F-1D46-A904-3784454902A4}"/>
              </a:ext>
            </a:extLst>
          </p:cNvPr>
          <p:cNvSpPr>
            <a:spLocks noGrp="1"/>
          </p:cNvSpPr>
          <p:nvPr>
            <p:ph sz="half" idx="24"/>
          </p:nvPr>
        </p:nvSpPr>
        <p:spPr>
          <a:xfrm>
            <a:off x="5063207" y="2546254"/>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39362673-2216-F74A-8B35-B6B29D9990E1}"/>
              </a:ext>
            </a:extLst>
          </p:cNvPr>
          <p:cNvSpPr>
            <a:spLocks noGrp="1"/>
          </p:cNvSpPr>
          <p:nvPr>
            <p:ph sz="half" idx="25"/>
          </p:nvPr>
        </p:nvSpPr>
        <p:spPr>
          <a:xfrm>
            <a:off x="5865987" y="2546254"/>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a:extLst>
              <a:ext uri="{FF2B5EF4-FFF2-40B4-BE49-F238E27FC236}">
                <a16:creationId xmlns:a16="http://schemas.microsoft.com/office/drawing/2014/main" id="{1A4E4102-755C-4844-B2C3-C951478311DA}"/>
              </a:ext>
            </a:extLst>
          </p:cNvPr>
          <p:cNvSpPr>
            <a:spLocks noGrp="1"/>
          </p:cNvSpPr>
          <p:nvPr>
            <p:ph sz="half" idx="26"/>
          </p:nvPr>
        </p:nvSpPr>
        <p:spPr>
          <a:xfrm>
            <a:off x="6668767" y="2546254"/>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a:extLst>
              <a:ext uri="{FF2B5EF4-FFF2-40B4-BE49-F238E27FC236}">
                <a16:creationId xmlns:a16="http://schemas.microsoft.com/office/drawing/2014/main" id="{924E2C86-3925-9B4A-8E56-F8558878E9F8}"/>
              </a:ext>
            </a:extLst>
          </p:cNvPr>
          <p:cNvSpPr>
            <a:spLocks noGrp="1"/>
          </p:cNvSpPr>
          <p:nvPr>
            <p:ph sz="half" idx="27"/>
          </p:nvPr>
        </p:nvSpPr>
        <p:spPr>
          <a:xfrm>
            <a:off x="246527" y="3530993"/>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a:extLst>
              <a:ext uri="{FF2B5EF4-FFF2-40B4-BE49-F238E27FC236}">
                <a16:creationId xmlns:a16="http://schemas.microsoft.com/office/drawing/2014/main" id="{B5FEF1BF-2658-7C40-8BC9-218CC93E8BBD}"/>
              </a:ext>
            </a:extLst>
          </p:cNvPr>
          <p:cNvSpPr>
            <a:spLocks noGrp="1"/>
          </p:cNvSpPr>
          <p:nvPr>
            <p:ph sz="half" idx="28"/>
          </p:nvPr>
        </p:nvSpPr>
        <p:spPr>
          <a:xfrm>
            <a:off x="1049307" y="3530993"/>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2">
            <a:extLst>
              <a:ext uri="{FF2B5EF4-FFF2-40B4-BE49-F238E27FC236}">
                <a16:creationId xmlns:a16="http://schemas.microsoft.com/office/drawing/2014/main" id="{D772E76C-5A56-9348-9B34-C974FB8F5567}"/>
              </a:ext>
            </a:extLst>
          </p:cNvPr>
          <p:cNvSpPr>
            <a:spLocks noGrp="1"/>
          </p:cNvSpPr>
          <p:nvPr>
            <p:ph sz="half" idx="29"/>
          </p:nvPr>
        </p:nvSpPr>
        <p:spPr>
          <a:xfrm>
            <a:off x="1852087" y="3530993"/>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2">
            <a:extLst>
              <a:ext uri="{FF2B5EF4-FFF2-40B4-BE49-F238E27FC236}">
                <a16:creationId xmlns:a16="http://schemas.microsoft.com/office/drawing/2014/main" id="{FC6F3A28-3CFD-B341-8EEA-AB2F1E812053}"/>
              </a:ext>
            </a:extLst>
          </p:cNvPr>
          <p:cNvSpPr>
            <a:spLocks noGrp="1"/>
          </p:cNvSpPr>
          <p:nvPr>
            <p:ph sz="half" idx="30"/>
          </p:nvPr>
        </p:nvSpPr>
        <p:spPr>
          <a:xfrm>
            <a:off x="2654867" y="3530993"/>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a:extLst>
              <a:ext uri="{FF2B5EF4-FFF2-40B4-BE49-F238E27FC236}">
                <a16:creationId xmlns:a16="http://schemas.microsoft.com/office/drawing/2014/main" id="{13D9D004-B090-AB41-8740-5DD1BF031727}"/>
              </a:ext>
            </a:extLst>
          </p:cNvPr>
          <p:cNvSpPr>
            <a:spLocks noGrp="1"/>
          </p:cNvSpPr>
          <p:nvPr>
            <p:ph sz="half" idx="31"/>
          </p:nvPr>
        </p:nvSpPr>
        <p:spPr>
          <a:xfrm>
            <a:off x="3457647" y="3530993"/>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a:extLst>
              <a:ext uri="{FF2B5EF4-FFF2-40B4-BE49-F238E27FC236}">
                <a16:creationId xmlns:a16="http://schemas.microsoft.com/office/drawing/2014/main" id="{E6113D6E-F0BD-F349-B210-A7AED0BA4335}"/>
              </a:ext>
            </a:extLst>
          </p:cNvPr>
          <p:cNvSpPr>
            <a:spLocks noGrp="1"/>
          </p:cNvSpPr>
          <p:nvPr>
            <p:ph sz="half" idx="32"/>
          </p:nvPr>
        </p:nvSpPr>
        <p:spPr>
          <a:xfrm>
            <a:off x="4260427" y="3530993"/>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a:extLst>
              <a:ext uri="{FF2B5EF4-FFF2-40B4-BE49-F238E27FC236}">
                <a16:creationId xmlns:a16="http://schemas.microsoft.com/office/drawing/2014/main" id="{FAAB0F71-B6E1-044E-A63F-C2A832A01F2D}"/>
              </a:ext>
            </a:extLst>
          </p:cNvPr>
          <p:cNvSpPr>
            <a:spLocks noGrp="1"/>
          </p:cNvSpPr>
          <p:nvPr>
            <p:ph sz="half" idx="33"/>
          </p:nvPr>
        </p:nvSpPr>
        <p:spPr>
          <a:xfrm>
            <a:off x="5063207" y="3530993"/>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a:extLst>
              <a:ext uri="{FF2B5EF4-FFF2-40B4-BE49-F238E27FC236}">
                <a16:creationId xmlns:a16="http://schemas.microsoft.com/office/drawing/2014/main" id="{536C73EE-5B30-5A47-B1B5-EC7EE3D7F9DE}"/>
              </a:ext>
            </a:extLst>
          </p:cNvPr>
          <p:cNvSpPr>
            <a:spLocks noGrp="1"/>
          </p:cNvSpPr>
          <p:nvPr>
            <p:ph sz="half" idx="34"/>
          </p:nvPr>
        </p:nvSpPr>
        <p:spPr>
          <a:xfrm>
            <a:off x="5865987" y="3530993"/>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a:extLst>
              <a:ext uri="{FF2B5EF4-FFF2-40B4-BE49-F238E27FC236}">
                <a16:creationId xmlns:a16="http://schemas.microsoft.com/office/drawing/2014/main" id="{DEFD1F4F-19DE-7A49-8455-B30D6766BC79}"/>
              </a:ext>
            </a:extLst>
          </p:cNvPr>
          <p:cNvSpPr>
            <a:spLocks noGrp="1"/>
          </p:cNvSpPr>
          <p:nvPr>
            <p:ph sz="half" idx="35"/>
          </p:nvPr>
        </p:nvSpPr>
        <p:spPr>
          <a:xfrm>
            <a:off x="6668767" y="3530993"/>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a:extLst>
              <a:ext uri="{FF2B5EF4-FFF2-40B4-BE49-F238E27FC236}">
                <a16:creationId xmlns:a16="http://schemas.microsoft.com/office/drawing/2014/main" id="{A3224962-08F1-DE46-A92C-7CA7224D2FA7}"/>
              </a:ext>
            </a:extLst>
          </p:cNvPr>
          <p:cNvSpPr>
            <a:spLocks noGrp="1"/>
          </p:cNvSpPr>
          <p:nvPr>
            <p:ph sz="half" idx="36"/>
          </p:nvPr>
        </p:nvSpPr>
        <p:spPr>
          <a:xfrm>
            <a:off x="246527" y="4515732"/>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a:extLst>
              <a:ext uri="{FF2B5EF4-FFF2-40B4-BE49-F238E27FC236}">
                <a16:creationId xmlns:a16="http://schemas.microsoft.com/office/drawing/2014/main" id="{0D3CE8B6-B415-8846-837A-C7074193F717}"/>
              </a:ext>
            </a:extLst>
          </p:cNvPr>
          <p:cNvSpPr>
            <a:spLocks noGrp="1"/>
          </p:cNvSpPr>
          <p:nvPr>
            <p:ph sz="half" idx="37"/>
          </p:nvPr>
        </p:nvSpPr>
        <p:spPr>
          <a:xfrm>
            <a:off x="1049307" y="4515732"/>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a:extLst>
              <a:ext uri="{FF2B5EF4-FFF2-40B4-BE49-F238E27FC236}">
                <a16:creationId xmlns:a16="http://schemas.microsoft.com/office/drawing/2014/main" id="{D791B668-40C9-1A4E-8BF1-760DA42D7575}"/>
              </a:ext>
            </a:extLst>
          </p:cNvPr>
          <p:cNvSpPr>
            <a:spLocks noGrp="1"/>
          </p:cNvSpPr>
          <p:nvPr>
            <p:ph sz="half" idx="38"/>
          </p:nvPr>
        </p:nvSpPr>
        <p:spPr>
          <a:xfrm>
            <a:off x="1852087" y="4515732"/>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a:extLst>
              <a:ext uri="{FF2B5EF4-FFF2-40B4-BE49-F238E27FC236}">
                <a16:creationId xmlns:a16="http://schemas.microsoft.com/office/drawing/2014/main" id="{C09728BA-BC61-E247-9160-B36993971CC1}"/>
              </a:ext>
            </a:extLst>
          </p:cNvPr>
          <p:cNvSpPr>
            <a:spLocks noGrp="1"/>
          </p:cNvSpPr>
          <p:nvPr>
            <p:ph sz="half" idx="39"/>
          </p:nvPr>
        </p:nvSpPr>
        <p:spPr>
          <a:xfrm>
            <a:off x="2654867" y="4515732"/>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a:extLst>
              <a:ext uri="{FF2B5EF4-FFF2-40B4-BE49-F238E27FC236}">
                <a16:creationId xmlns:a16="http://schemas.microsoft.com/office/drawing/2014/main" id="{3817A2CC-E623-CC43-8338-9EBA935837A1}"/>
              </a:ext>
            </a:extLst>
          </p:cNvPr>
          <p:cNvSpPr>
            <a:spLocks noGrp="1"/>
          </p:cNvSpPr>
          <p:nvPr>
            <p:ph sz="half" idx="40"/>
          </p:nvPr>
        </p:nvSpPr>
        <p:spPr>
          <a:xfrm>
            <a:off x="3457647" y="4515732"/>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Content Placeholder 2">
            <a:extLst>
              <a:ext uri="{FF2B5EF4-FFF2-40B4-BE49-F238E27FC236}">
                <a16:creationId xmlns:a16="http://schemas.microsoft.com/office/drawing/2014/main" id="{7E7D694F-4005-6F44-955C-0C5A802CB4C9}"/>
              </a:ext>
            </a:extLst>
          </p:cNvPr>
          <p:cNvSpPr>
            <a:spLocks noGrp="1"/>
          </p:cNvSpPr>
          <p:nvPr>
            <p:ph sz="half" idx="41"/>
          </p:nvPr>
        </p:nvSpPr>
        <p:spPr>
          <a:xfrm>
            <a:off x="4260427" y="4515732"/>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Content Placeholder 2">
            <a:extLst>
              <a:ext uri="{FF2B5EF4-FFF2-40B4-BE49-F238E27FC236}">
                <a16:creationId xmlns:a16="http://schemas.microsoft.com/office/drawing/2014/main" id="{789B71D0-EA6B-A64A-AD2F-C089D83AB7A0}"/>
              </a:ext>
            </a:extLst>
          </p:cNvPr>
          <p:cNvSpPr>
            <a:spLocks noGrp="1"/>
          </p:cNvSpPr>
          <p:nvPr>
            <p:ph sz="half" idx="42"/>
          </p:nvPr>
        </p:nvSpPr>
        <p:spPr>
          <a:xfrm>
            <a:off x="5063207" y="4515732"/>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Content Placeholder 2">
            <a:extLst>
              <a:ext uri="{FF2B5EF4-FFF2-40B4-BE49-F238E27FC236}">
                <a16:creationId xmlns:a16="http://schemas.microsoft.com/office/drawing/2014/main" id="{30C0B7A9-280B-0642-BDD5-1F865C765FB3}"/>
              </a:ext>
            </a:extLst>
          </p:cNvPr>
          <p:cNvSpPr>
            <a:spLocks noGrp="1"/>
          </p:cNvSpPr>
          <p:nvPr>
            <p:ph sz="half" idx="43"/>
          </p:nvPr>
        </p:nvSpPr>
        <p:spPr>
          <a:xfrm>
            <a:off x="5865987" y="4515732"/>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2">
            <a:extLst>
              <a:ext uri="{FF2B5EF4-FFF2-40B4-BE49-F238E27FC236}">
                <a16:creationId xmlns:a16="http://schemas.microsoft.com/office/drawing/2014/main" id="{E36798FD-31C2-584A-A42D-A0F37CAC8332}"/>
              </a:ext>
            </a:extLst>
          </p:cNvPr>
          <p:cNvSpPr>
            <a:spLocks noGrp="1"/>
          </p:cNvSpPr>
          <p:nvPr>
            <p:ph sz="half" idx="44"/>
          </p:nvPr>
        </p:nvSpPr>
        <p:spPr>
          <a:xfrm>
            <a:off x="6668767" y="4515732"/>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2">
            <a:extLst>
              <a:ext uri="{FF2B5EF4-FFF2-40B4-BE49-F238E27FC236}">
                <a16:creationId xmlns:a16="http://schemas.microsoft.com/office/drawing/2014/main" id="{A2314A17-0945-4547-952C-5363E3D3632E}"/>
              </a:ext>
            </a:extLst>
          </p:cNvPr>
          <p:cNvSpPr>
            <a:spLocks noGrp="1"/>
          </p:cNvSpPr>
          <p:nvPr>
            <p:ph sz="half" idx="45"/>
          </p:nvPr>
        </p:nvSpPr>
        <p:spPr>
          <a:xfrm>
            <a:off x="7471550" y="1561515"/>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2">
            <a:extLst>
              <a:ext uri="{FF2B5EF4-FFF2-40B4-BE49-F238E27FC236}">
                <a16:creationId xmlns:a16="http://schemas.microsoft.com/office/drawing/2014/main" id="{C8A3575E-17A0-0945-BD43-14ED6FF3CCF9}"/>
              </a:ext>
            </a:extLst>
          </p:cNvPr>
          <p:cNvSpPr>
            <a:spLocks noGrp="1"/>
          </p:cNvSpPr>
          <p:nvPr>
            <p:ph sz="half" idx="46"/>
          </p:nvPr>
        </p:nvSpPr>
        <p:spPr>
          <a:xfrm>
            <a:off x="7471550" y="2546254"/>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Content Placeholder 2">
            <a:extLst>
              <a:ext uri="{FF2B5EF4-FFF2-40B4-BE49-F238E27FC236}">
                <a16:creationId xmlns:a16="http://schemas.microsoft.com/office/drawing/2014/main" id="{D1D12F9F-1811-1D41-A7C4-9C70CAA6AE57}"/>
              </a:ext>
            </a:extLst>
          </p:cNvPr>
          <p:cNvSpPr>
            <a:spLocks noGrp="1"/>
          </p:cNvSpPr>
          <p:nvPr>
            <p:ph sz="half" idx="47"/>
          </p:nvPr>
        </p:nvSpPr>
        <p:spPr>
          <a:xfrm>
            <a:off x="7471550" y="3530993"/>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Content Placeholder 2">
            <a:extLst>
              <a:ext uri="{FF2B5EF4-FFF2-40B4-BE49-F238E27FC236}">
                <a16:creationId xmlns:a16="http://schemas.microsoft.com/office/drawing/2014/main" id="{9F0A6CC0-6FF8-B848-9F4C-8C82670E077B}"/>
              </a:ext>
            </a:extLst>
          </p:cNvPr>
          <p:cNvSpPr>
            <a:spLocks noGrp="1"/>
          </p:cNvSpPr>
          <p:nvPr>
            <p:ph sz="half" idx="48"/>
          </p:nvPr>
        </p:nvSpPr>
        <p:spPr>
          <a:xfrm>
            <a:off x="7471550" y="4515732"/>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9" name="Content Placeholder 2">
            <a:extLst>
              <a:ext uri="{FF2B5EF4-FFF2-40B4-BE49-F238E27FC236}">
                <a16:creationId xmlns:a16="http://schemas.microsoft.com/office/drawing/2014/main" id="{2BBB27B6-FDB8-7448-B100-42E5D23228C0}"/>
              </a:ext>
            </a:extLst>
          </p:cNvPr>
          <p:cNvSpPr>
            <a:spLocks noGrp="1"/>
          </p:cNvSpPr>
          <p:nvPr>
            <p:ph sz="half" idx="49"/>
          </p:nvPr>
        </p:nvSpPr>
        <p:spPr>
          <a:xfrm>
            <a:off x="246527" y="5500471"/>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2">
            <a:extLst>
              <a:ext uri="{FF2B5EF4-FFF2-40B4-BE49-F238E27FC236}">
                <a16:creationId xmlns:a16="http://schemas.microsoft.com/office/drawing/2014/main" id="{54774BEA-CAF9-C448-B2BE-4C0301BA3DBD}"/>
              </a:ext>
            </a:extLst>
          </p:cNvPr>
          <p:cNvSpPr>
            <a:spLocks noGrp="1"/>
          </p:cNvSpPr>
          <p:nvPr>
            <p:ph sz="half" idx="50"/>
          </p:nvPr>
        </p:nvSpPr>
        <p:spPr>
          <a:xfrm>
            <a:off x="1049307" y="5500471"/>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2">
            <a:extLst>
              <a:ext uri="{FF2B5EF4-FFF2-40B4-BE49-F238E27FC236}">
                <a16:creationId xmlns:a16="http://schemas.microsoft.com/office/drawing/2014/main" id="{29D908FE-F063-C042-BB43-9298B3EDB0D6}"/>
              </a:ext>
            </a:extLst>
          </p:cNvPr>
          <p:cNvSpPr>
            <a:spLocks noGrp="1"/>
          </p:cNvSpPr>
          <p:nvPr>
            <p:ph sz="half" idx="51"/>
          </p:nvPr>
        </p:nvSpPr>
        <p:spPr>
          <a:xfrm>
            <a:off x="1852087" y="5500471"/>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2">
            <a:extLst>
              <a:ext uri="{FF2B5EF4-FFF2-40B4-BE49-F238E27FC236}">
                <a16:creationId xmlns:a16="http://schemas.microsoft.com/office/drawing/2014/main" id="{AE4F930D-CA6E-D241-816A-E202F78B538E}"/>
              </a:ext>
            </a:extLst>
          </p:cNvPr>
          <p:cNvSpPr>
            <a:spLocks noGrp="1"/>
          </p:cNvSpPr>
          <p:nvPr>
            <p:ph sz="half" idx="52"/>
          </p:nvPr>
        </p:nvSpPr>
        <p:spPr>
          <a:xfrm>
            <a:off x="2654867" y="5500471"/>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Content Placeholder 2">
            <a:extLst>
              <a:ext uri="{FF2B5EF4-FFF2-40B4-BE49-F238E27FC236}">
                <a16:creationId xmlns:a16="http://schemas.microsoft.com/office/drawing/2014/main" id="{C5E6D3C5-E3E1-914F-B527-79EF370D68BC}"/>
              </a:ext>
            </a:extLst>
          </p:cNvPr>
          <p:cNvSpPr>
            <a:spLocks noGrp="1"/>
          </p:cNvSpPr>
          <p:nvPr>
            <p:ph sz="half" idx="53"/>
          </p:nvPr>
        </p:nvSpPr>
        <p:spPr>
          <a:xfrm>
            <a:off x="3457647" y="5500471"/>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2">
            <a:extLst>
              <a:ext uri="{FF2B5EF4-FFF2-40B4-BE49-F238E27FC236}">
                <a16:creationId xmlns:a16="http://schemas.microsoft.com/office/drawing/2014/main" id="{7FD0ADDD-7C8F-AE40-A6BC-C204278F6E29}"/>
              </a:ext>
            </a:extLst>
          </p:cNvPr>
          <p:cNvSpPr>
            <a:spLocks noGrp="1"/>
          </p:cNvSpPr>
          <p:nvPr>
            <p:ph sz="half" idx="54"/>
          </p:nvPr>
        </p:nvSpPr>
        <p:spPr>
          <a:xfrm>
            <a:off x="4260427" y="5500471"/>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2">
            <a:extLst>
              <a:ext uri="{FF2B5EF4-FFF2-40B4-BE49-F238E27FC236}">
                <a16:creationId xmlns:a16="http://schemas.microsoft.com/office/drawing/2014/main" id="{B4209518-E7B3-DB4D-875B-C9553F6435C1}"/>
              </a:ext>
            </a:extLst>
          </p:cNvPr>
          <p:cNvSpPr>
            <a:spLocks noGrp="1"/>
          </p:cNvSpPr>
          <p:nvPr>
            <p:ph sz="half" idx="55"/>
          </p:nvPr>
        </p:nvSpPr>
        <p:spPr>
          <a:xfrm>
            <a:off x="5063207" y="5500471"/>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2">
            <a:extLst>
              <a:ext uri="{FF2B5EF4-FFF2-40B4-BE49-F238E27FC236}">
                <a16:creationId xmlns:a16="http://schemas.microsoft.com/office/drawing/2014/main" id="{A46F74D3-608F-454E-939D-F9D247840EBD}"/>
              </a:ext>
            </a:extLst>
          </p:cNvPr>
          <p:cNvSpPr>
            <a:spLocks noGrp="1"/>
          </p:cNvSpPr>
          <p:nvPr>
            <p:ph sz="half" idx="56"/>
          </p:nvPr>
        </p:nvSpPr>
        <p:spPr>
          <a:xfrm>
            <a:off x="5865987" y="5500471"/>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Content Placeholder 2">
            <a:extLst>
              <a:ext uri="{FF2B5EF4-FFF2-40B4-BE49-F238E27FC236}">
                <a16:creationId xmlns:a16="http://schemas.microsoft.com/office/drawing/2014/main" id="{E8C7BF4F-5316-B549-97BE-8C0DE917A6B9}"/>
              </a:ext>
            </a:extLst>
          </p:cNvPr>
          <p:cNvSpPr>
            <a:spLocks noGrp="1"/>
          </p:cNvSpPr>
          <p:nvPr>
            <p:ph sz="half" idx="57"/>
          </p:nvPr>
        </p:nvSpPr>
        <p:spPr>
          <a:xfrm>
            <a:off x="6668767" y="5500471"/>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8" name="Content Placeholder 2">
            <a:extLst>
              <a:ext uri="{FF2B5EF4-FFF2-40B4-BE49-F238E27FC236}">
                <a16:creationId xmlns:a16="http://schemas.microsoft.com/office/drawing/2014/main" id="{C40C955F-C8D6-1149-B74B-F26A202D1090}"/>
              </a:ext>
            </a:extLst>
          </p:cNvPr>
          <p:cNvSpPr>
            <a:spLocks noGrp="1"/>
          </p:cNvSpPr>
          <p:nvPr>
            <p:ph sz="half" idx="58"/>
          </p:nvPr>
        </p:nvSpPr>
        <p:spPr>
          <a:xfrm>
            <a:off x="7471550" y="5500471"/>
            <a:ext cx="540000" cy="540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0" name="Graphic 59">
            <a:extLst>
              <a:ext uri="{FF2B5EF4-FFF2-40B4-BE49-F238E27FC236}">
                <a16:creationId xmlns:a16="http://schemas.microsoft.com/office/drawing/2014/main" id="{11925D75-DE32-2941-BE5E-E35EB75E657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3219" y="6363294"/>
            <a:ext cx="2743200" cy="165100"/>
          </a:xfrm>
          <a:prstGeom prst="rect">
            <a:avLst/>
          </a:prstGeom>
        </p:spPr>
      </p:pic>
      <p:sp>
        <p:nvSpPr>
          <p:cNvPr id="6" name="Slide Number Placeholder 5">
            <a:extLst>
              <a:ext uri="{FF2B5EF4-FFF2-40B4-BE49-F238E27FC236}">
                <a16:creationId xmlns:a16="http://schemas.microsoft.com/office/drawing/2014/main" id="{82A39518-9C0B-3A43-BDEC-170386D682FF}"/>
              </a:ext>
            </a:extLst>
          </p:cNvPr>
          <p:cNvSpPr>
            <a:spLocks noGrp="1"/>
          </p:cNvSpPr>
          <p:nvPr>
            <p:ph type="sldNum" sz="quarter" idx="60"/>
          </p:nvPr>
        </p:nvSpPr>
        <p:spPr/>
        <p:txBody>
          <a:bodyPr/>
          <a:lstStyle/>
          <a:p>
            <a:fld id="{4FD761F2-30CF-CF48-A2A7-23EDD4F01033}" type="slidenum">
              <a:rPr lang="en-US" smtClean="0"/>
              <a:pPr/>
              <a:t>‹#›</a:t>
            </a:fld>
            <a:endParaRPr lang="en-US"/>
          </a:p>
        </p:txBody>
      </p:sp>
      <p:sp>
        <p:nvSpPr>
          <p:cNvPr id="61" name="Text Placeholder 5">
            <a:extLst>
              <a:ext uri="{FF2B5EF4-FFF2-40B4-BE49-F238E27FC236}">
                <a16:creationId xmlns:a16="http://schemas.microsoft.com/office/drawing/2014/main" id="{05FE7AA4-0C1B-474E-A027-A3C4E2A48DC5}"/>
              </a:ext>
            </a:extLst>
          </p:cNvPr>
          <p:cNvSpPr>
            <a:spLocks noGrp="1"/>
          </p:cNvSpPr>
          <p:nvPr>
            <p:ph type="body" sz="quarter" idx="59" hasCustomPrompt="1"/>
          </p:nvPr>
        </p:nvSpPr>
        <p:spPr>
          <a:xfrm>
            <a:off x="8897618" y="183577"/>
            <a:ext cx="1676400" cy="363600"/>
          </a:xfrm>
        </p:spPr>
        <p:txBody>
          <a:bodyPr anchor="ctr"/>
          <a:lstStyle>
            <a:lvl1pPr algn="r">
              <a:defRPr sz="900">
                <a:solidFill>
                  <a:schemeClr val="tx2">
                    <a:lumMod val="60000"/>
                    <a:lumOff val="40000"/>
                  </a:schemeClr>
                </a:solidFill>
              </a:defRPr>
            </a:lvl1pPr>
          </a:lstStyle>
          <a:p>
            <a:pPr lvl="0"/>
            <a:r>
              <a:rPr lang="en-US" dirty="0"/>
              <a:t>Section name</a:t>
            </a:r>
          </a:p>
        </p:txBody>
      </p:sp>
    </p:spTree>
    <p:extLst>
      <p:ext uri="{BB962C8B-B14F-4D97-AF65-F5344CB8AC3E}">
        <p14:creationId xmlns:p14="http://schemas.microsoft.com/office/powerpoint/2010/main" val="39572504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761F2-30CF-CF48-A2A7-23EDD4F01033}" type="slidenum">
              <a:rPr lang="en-US" smtClean="0"/>
              <a:pPr/>
              <a:t>‹#›</a:t>
            </a:fld>
            <a:endParaRPr lang="en-US" dirty="0"/>
          </a:p>
        </p:txBody>
      </p:sp>
    </p:spTree>
    <p:extLst>
      <p:ext uri="{BB962C8B-B14F-4D97-AF65-F5344CB8AC3E}">
        <p14:creationId xmlns:p14="http://schemas.microsoft.com/office/powerpoint/2010/main" val="71939841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D761F2-30CF-CF48-A2A7-23EDD4F01033}" type="slidenum">
              <a:rPr lang="en-US" smtClean="0"/>
              <a:pPr/>
              <a:t>‹#›</a:t>
            </a:fld>
            <a:endParaRPr lang="en-US" dirty="0"/>
          </a:p>
        </p:txBody>
      </p:sp>
    </p:spTree>
    <p:extLst>
      <p:ext uri="{BB962C8B-B14F-4D97-AF65-F5344CB8AC3E}">
        <p14:creationId xmlns:p14="http://schemas.microsoft.com/office/powerpoint/2010/main" val="170232031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D761F2-30CF-CF48-A2A7-23EDD4F01033}" type="slidenum">
              <a:rPr lang="en-US" smtClean="0"/>
              <a:pPr/>
              <a:t>‹#›</a:t>
            </a:fld>
            <a:endParaRPr lang="en-US" dirty="0"/>
          </a:p>
        </p:txBody>
      </p:sp>
    </p:spTree>
    <p:extLst>
      <p:ext uri="{BB962C8B-B14F-4D97-AF65-F5344CB8AC3E}">
        <p14:creationId xmlns:p14="http://schemas.microsoft.com/office/powerpoint/2010/main" val="259847972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D761F2-30CF-CF48-A2A7-23EDD4F01033}" type="slidenum">
              <a:rPr lang="en-US" smtClean="0"/>
              <a:pPr/>
              <a:t>‹#›</a:t>
            </a:fld>
            <a:endParaRPr lang="en-US" dirty="0"/>
          </a:p>
        </p:txBody>
      </p:sp>
    </p:spTree>
    <p:extLst>
      <p:ext uri="{BB962C8B-B14F-4D97-AF65-F5344CB8AC3E}">
        <p14:creationId xmlns:p14="http://schemas.microsoft.com/office/powerpoint/2010/main" val="33514452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D761F2-30CF-CF48-A2A7-23EDD4F01033}" type="slidenum">
              <a:rPr lang="en-US" smtClean="0"/>
              <a:pPr/>
              <a:t>‹#›</a:t>
            </a:fld>
            <a:endParaRPr lang="en-US" dirty="0"/>
          </a:p>
        </p:txBody>
      </p:sp>
    </p:spTree>
    <p:extLst>
      <p:ext uri="{BB962C8B-B14F-4D97-AF65-F5344CB8AC3E}">
        <p14:creationId xmlns:p14="http://schemas.microsoft.com/office/powerpoint/2010/main" val="374892073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D761F2-30CF-CF48-A2A7-23EDD4F01033}" type="slidenum">
              <a:rPr lang="en-US" smtClean="0"/>
              <a:pPr/>
              <a:t>‹#›</a:t>
            </a:fld>
            <a:endParaRPr lang="en-US" dirty="0"/>
          </a:p>
        </p:txBody>
      </p:sp>
    </p:spTree>
    <p:extLst>
      <p:ext uri="{BB962C8B-B14F-4D97-AF65-F5344CB8AC3E}">
        <p14:creationId xmlns:p14="http://schemas.microsoft.com/office/powerpoint/2010/main" val="373581224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D761F2-30CF-CF48-A2A7-23EDD4F01033}" type="slidenum">
              <a:rPr lang="en-US" smtClean="0"/>
              <a:pPr/>
              <a:t>‹#›</a:t>
            </a:fld>
            <a:endParaRPr lang="en-US" dirty="0"/>
          </a:p>
        </p:txBody>
      </p:sp>
    </p:spTree>
    <p:extLst>
      <p:ext uri="{BB962C8B-B14F-4D97-AF65-F5344CB8AC3E}">
        <p14:creationId xmlns:p14="http://schemas.microsoft.com/office/powerpoint/2010/main" val="7717900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D761F2-30CF-CF48-A2A7-23EDD4F01033}" type="slidenum">
              <a:rPr lang="en-US" smtClean="0"/>
              <a:pPr/>
              <a:t>‹#›</a:t>
            </a:fld>
            <a:endParaRPr lang="en-US" dirty="0"/>
          </a:p>
        </p:txBody>
      </p:sp>
    </p:spTree>
    <p:extLst>
      <p:ext uri="{BB962C8B-B14F-4D97-AF65-F5344CB8AC3E}">
        <p14:creationId xmlns:p14="http://schemas.microsoft.com/office/powerpoint/2010/main" val="212834249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8/8/2019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Lingyin Wu, Interconnected Retail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761F2-30CF-CF48-A2A7-23EDD4F01033}" type="slidenum">
              <a:rPr lang="en-US" smtClean="0"/>
              <a:pPr/>
              <a:t>‹#›</a:t>
            </a:fld>
            <a:endParaRPr lang="en-US" dirty="0"/>
          </a:p>
        </p:txBody>
      </p:sp>
      <p:sp>
        <p:nvSpPr>
          <p:cNvPr id="7" name="Text Placeholder 13">
            <a:extLst>
              <a:ext uri="{FF2B5EF4-FFF2-40B4-BE49-F238E27FC236}">
                <a16:creationId xmlns:a16="http://schemas.microsoft.com/office/drawing/2014/main" id="{8AE21CC2-FF7F-4EA8-8F41-E220E2A47AFD}"/>
              </a:ext>
            </a:extLst>
          </p:cNvPr>
          <p:cNvSpPr txBox="1">
            <a:spLocks/>
          </p:cNvSpPr>
          <p:nvPr userDrawn="1"/>
        </p:nvSpPr>
        <p:spPr>
          <a:xfrm>
            <a:off x="8135333" y="6295561"/>
            <a:ext cx="3638912" cy="301625"/>
          </a:xfrm>
          <a:prstGeom prst="rect">
            <a:avLst/>
          </a:prstGeom>
        </p:spPr>
        <p:txBody>
          <a:bodyPr lIns="0" tIns="0" rIns="0" bIns="0" anchor="ctr"/>
          <a:lstStyle>
            <a:lvl1pPr marL="0" indent="0" algn="r" defTabSz="914400" rtl="0" eaLnBrk="1" latinLnBrk="0" hangingPunct="1">
              <a:lnSpc>
                <a:spcPct val="90000"/>
              </a:lnSpc>
              <a:spcBef>
                <a:spcPts val="1000"/>
              </a:spcBef>
              <a:buFont typeface="Arial" panose="020B0604020202020204" pitchFamily="34" charset="0"/>
              <a:buNone/>
              <a:defRPr sz="9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latin typeface="Optima LT Std Roman" panose="020B0502050508020304" pitchFamily="34" charset="77"/>
              </a:rPr>
              <a:t>Information Technology  |  Confidential &amp; Restricted</a:t>
            </a:r>
          </a:p>
        </p:txBody>
      </p:sp>
      <p:sp>
        <p:nvSpPr>
          <p:cNvPr id="8" name="Text Placeholder 5">
            <a:extLst>
              <a:ext uri="{FF2B5EF4-FFF2-40B4-BE49-F238E27FC236}">
                <a16:creationId xmlns:a16="http://schemas.microsoft.com/office/drawing/2014/main" id="{DDC9CAE9-DA27-4B43-8FA2-503D89E27464}"/>
              </a:ext>
            </a:extLst>
          </p:cNvPr>
          <p:cNvSpPr txBox="1">
            <a:spLocks/>
          </p:cNvSpPr>
          <p:nvPr userDrawn="1"/>
        </p:nvSpPr>
        <p:spPr>
          <a:xfrm>
            <a:off x="272952" y="183577"/>
            <a:ext cx="3290887" cy="363600"/>
          </a:xfrm>
          <a:prstGeom prst="rect">
            <a:avLst/>
          </a:prstGeom>
        </p:spPr>
        <p:txBody>
          <a:bodyPr lIns="0" rIns="90000" anchor="ctr"/>
          <a:lstStyle>
            <a:lvl1pPr marL="0" indent="0" algn="l" defTabSz="914400" rtl="0" eaLnBrk="1" latinLnBrk="0" hangingPunct="1">
              <a:lnSpc>
                <a:spcPts val="1800"/>
              </a:lnSpc>
              <a:spcBef>
                <a:spcPts val="1000"/>
              </a:spcBef>
              <a:buFont typeface="Arial" panose="020B0604020202020204" pitchFamily="34" charset="0"/>
              <a:buNone/>
              <a:defRPr sz="900" kern="1200">
                <a:solidFill>
                  <a:schemeClr val="tx2">
                    <a:lumMod val="60000"/>
                    <a:lumOff val="40000"/>
                  </a:schemeClr>
                </a:solidFill>
                <a:latin typeface="+mn-lt"/>
                <a:ea typeface="+mn-ea"/>
                <a:cs typeface="+mn-cs"/>
              </a:defRPr>
            </a:lvl1pPr>
            <a:lvl2pPr marL="742950" indent="-285750" algn="l" defTabSz="914400" rtl="0" eaLnBrk="1" latinLnBrk="0" hangingPunct="1">
              <a:lnSpc>
                <a:spcPts val="1800"/>
              </a:lnSpc>
              <a:spcBef>
                <a:spcPts val="500"/>
              </a:spcBef>
              <a:buFont typeface="Arial" panose="020B0604020202020204" pitchFamily="34" charset="0"/>
              <a:buChar char="•"/>
              <a:defRPr sz="900" kern="1200">
                <a:solidFill>
                  <a:schemeClr val="tx2">
                    <a:lumMod val="60000"/>
                    <a:lumOff val="40000"/>
                  </a:schemeClr>
                </a:solidFill>
                <a:latin typeface="+mn-lt"/>
                <a:ea typeface="+mn-ea"/>
                <a:cs typeface="+mn-cs"/>
              </a:defRPr>
            </a:lvl2pPr>
            <a:lvl3pPr marL="1200150" indent="-285750" algn="l" defTabSz="914400" rtl="0" eaLnBrk="1" latinLnBrk="0" hangingPunct="1">
              <a:lnSpc>
                <a:spcPts val="1800"/>
              </a:lnSpc>
              <a:spcBef>
                <a:spcPts val="500"/>
              </a:spcBef>
              <a:buFont typeface="Courier New" panose="02070309020205020404" pitchFamily="49" charset="0"/>
              <a:buChar char="o"/>
              <a:defRPr sz="900" kern="1200">
                <a:solidFill>
                  <a:schemeClr val="tx2">
                    <a:lumMod val="60000"/>
                    <a:lumOff val="40000"/>
                  </a:schemeClr>
                </a:solidFill>
                <a:latin typeface="+mn-lt"/>
                <a:ea typeface="+mn-ea"/>
                <a:cs typeface="+mn-cs"/>
              </a:defRPr>
            </a:lvl3pPr>
            <a:lvl4pPr marL="1657350" indent="-285750" algn="l" defTabSz="914400" rtl="0" eaLnBrk="1" latinLnBrk="0" hangingPunct="1">
              <a:lnSpc>
                <a:spcPts val="1800"/>
              </a:lnSpc>
              <a:spcBef>
                <a:spcPts val="500"/>
              </a:spcBef>
              <a:buFont typeface="Wingdings" pitchFamily="2" charset="2"/>
              <a:buChar char="§"/>
              <a:defRPr sz="900" kern="1200">
                <a:solidFill>
                  <a:schemeClr val="tx2">
                    <a:lumMod val="60000"/>
                    <a:lumOff val="40000"/>
                  </a:schemeClr>
                </a:solidFill>
                <a:latin typeface="+mn-lt"/>
                <a:ea typeface="+mn-ea"/>
                <a:cs typeface="+mn-cs"/>
              </a:defRPr>
            </a:lvl4pPr>
            <a:lvl5pPr marL="2114550" indent="-285750" algn="l" defTabSz="914400" rtl="0" eaLnBrk="1" latinLnBrk="0" hangingPunct="1">
              <a:lnSpc>
                <a:spcPts val="1800"/>
              </a:lnSpc>
              <a:spcBef>
                <a:spcPts val="500"/>
              </a:spcBef>
              <a:buFont typeface="Helvetica" pitchFamily="2" charset="0"/>
              <a:buChar char="⁃"/>
              <a:defRPr sz="9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latin typeface="Noto Sans Light" panose="020B0402040504020204" pitchFamily="34" charset="0"/>
                <a:ea typeface="Noto Sans Light" panose="020B0402040504020204" pitchFamily="34" charset="0"/>
                <a:cs typeface="Noto Sans Light" panose="020B0402040504020204" pitchFamily="34" charset="0"/>
              </a:rPr>
              <a:t>Oracle </a:t>
            </a:r>
            <a:r>
              <a:rPr lang="en-US" b="0" i="0" dirty="0" err="1">
                <a:latin typeface="Noto Sans Light" panose="020B0402040504020204" pitchFamily="34" charset="0"/>
                <a:ea typeface="Noto Sans Light" panose="020B0402040504020204" pitchFamily="34" charset="0"/>
                <a:cs typeface="Noto Sans Light" panose="020B0402040504020204" pitchFamily="34" charset="0"/>
              </a:rPr>
              <a:t>Xstore</a:t>
            </a:r>
            <a:r>
              <a:rPr lang="en-US" b="0" i="0" dirty="0">
                <a:latin typeface="Noto Sans Light" panose="020B0402040504020204" pitchFamily="34" charset="0"/>
                <a:ea typeface="Noto Sans Light" panose="020B0402040504020204" pitchFamily="34" charset="0"/>
                <a:cs typeface="Noto Sans Light" panose="020B0402040504020204" pitchFamily="34" charset="0"/>
              </a:rPr>
              <a:t> Error Logs Analysis</a:t>
            </a:r>
          </a:p>
        </p:txBody>
      </p:sp>
    </p:spTree>
    <p:extLst>
      <p:ext uri="{BB962C8B-B14F-4D97-AF65-F5344CB8AC3E}">
        <p14:creationId xmlns:p14="http://schemas.microsoft.com/office/powerpoint/2010/main" val="24845149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49" r:id="rId14"/>
    <p:sldLayoutId id="2147483652" r:id="rId15"/>
    <p:sldLayoutId id="2147483657" r:id="rId16"/>
    <p:sldLayoutId id="2147483658" r:id="rId17"/>
    <p:sldLayoutId id="2147483659" r:id="rId18"/>
    <p:sldLayoutId id="2147483665"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2" userDrawn="1">
          <p15:clr>
            <a:srgbClr val="F26B43"/>
          </p15:clr>
        </p15:guide>
        <p15:guide id="2" pos="166" userDrawn="1">
          <p15:clr>
            <a:srgbClr val="F26B43"/>
          </p15:clr>
        </p15:guide>
        <p15:guide id="3" orient="horz" pos="867" userDrawn="1">
          <p15:clr>
            <a:srgbClr val="F26B43"/>
          </p15:clr>
        </p15:guide>
        <p15:guide id="4" orient="horz" pos="981" userDrawn="1">
          <p15:clr>
            <a:srgbClr val="F26B43"/>
          </p15:clr>
        </p15:guide>
        <p15:guide id="5" orient="horz" pos="3770" userDrawn="1">
          <p15:clr>
            <a:srgbClr val="F26B43"/>
          </p15:clr>
        </p15:guide>
        <p15:guide id="6" pos="753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12.HEIC"/></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141E-A40E-F948-98F7-CDB8A9045BBE}"/>
              </a:ext>
            </a:extLst>
          </p:cNvPr>
          <p:cNvSpPr>
            <a:spLocks noGrp="1"/>
          </p:cNvSpPr>
          <p:nvPr>
            <p:ph type="ctrTitle"/>
          </p:nvPr>
        </p:nvSpPr>
        <p:spPr>
          <a:xfrm>
            <a:off x="640204" y="1283509"/>
            <a:ext cx="8774252" cy="2387600"/>
          </a:xfrm>
        </p:spPr>
        <p:txBody>
          <a:bodyPr>
            <a:normAutofit fontScale="90000"/>
          </a:bodyPr>
          <a:lstStyle/>
          <a:p>
            <a:r>
              <a:rPr lang="en-GB" dirty="0"/>
              <a:t> </a:t>
            </a:r>
            <a:br>
              <a:rPr lang="en-GB" dirty="0"/>
            </a:br>
            <a:r>
              <a:rPr lang="en-GB" sz="4900" dirty="0"/>
              <a:t>IT Intern Project Overview:</a:t>
            </a:r>
            <a:br>
              <a:rPr lang="en-GB" sz="4900" dirty="0"/>
            </a:br>
            <a:r>
              <a:rPr lang="en-GB" sz="4900" dirty="0"/>
              <a:t>Oracle </a:t>
            </a:r>
            <a:r>
              <a:rPr lang="en-GB" sz="4900" dirty="0" err="1"/>
              <a:t>Xstore</a:t>
            </a:r>
            <a:r>
              <a:rPr lang="en-GB" sz="4900" dirty="0"/>
              <a:t> </a:t>
            </a:r>
            <a:r>
              <a:rPr lang="en-US" altLang="zh-CN" sz="4900" dirty="0"/>
              <a:t>Error Logs Analysis</a:t>
            </a:r>
            <a:br>
              <a:rPr lang="en-GB" dirty="0"/>
            </a:br>
            <a:endParaRPr lang="en-US" dirty="0"/>
          </a:p>
        </p:txBody>
      </p:sp>
      <p:sp>
        <p:nvSpPr>
          <p:cNvPr id="3" name="Subtitle 2">
            <a:extLst>
              <a:ext uri="{FF2B5EF4-FFF2-40B4-BE49-F238E27FC236}">
                <a16:creationId xmlns:a16="http://schemas.microsoft.com/office/drawing/2014/main" id="{354F037F-F65A-7442-9E74-1070DD7E11ED}"/>
              </a:ext>
            </a:extLst>
          </p:cNvPr>
          <p:cNvSpPr>
            <a:spLocks noGrp="1"/>
          </p:cNvSpPr>
          <p:nvPr>
            <p:ph type="subTitle" idx="1"/>
          </p:nvPr>
        </p:nvSpPr>
        <p:spPr>
          <a:xfrm>
            <a:off x="640204" y="4159488"/>
            <a:ext cx="5150177" cy="1633000"/>
          </a:xfrm>
        </p:spPr>
        <p:txBody>
          <a:bodyPr>
            <a:normAutofit/>
          </a:bodyPr>
          <a:lstStyle/>
          <a:p>
            <a:r>
              <a:rPr lang="en-GB" sz="2400" dirty="0"/>
              <a:t>--Lingyin Wu</a:t>
            </a:r>
            <a:r>
              <a:rPr lang="en-US" sz="2400" dirty="0"/>
              <a:t>,</a:t>
            </a:r>
            <a:r>
              <a:rPr lang="zh-CN" altLang="en-US" sz="2400" dirty="0"/>
              <a:t> </a:t>
            </a:r>
            <a:r>
              <a:rPr lang="en-US" altLang="zh-CN" sz="2400" dirty="0"/>
              <a:t>Interconnected Retail</a:t>
            </a:r>
          </a:p>
          <a:p>
            <a:r>
              <a:rPr lang="en-US" altLang="zh-CN" sz="2400" dirty="0"/>
              <a:t>Manager : Louis Lionetti</a:t>
            </a:r>
          </a:p>
          <a:p>
            <a:endParaRPr lang="en-US" altLang="zh-CN" dirty="0"/>
          </a:p>
          <a:p>
            <a:endParaRPr lang="en-GB" dirty="0"/>
          </a:p>
        </p:txBody>
      </p:sp>
      <p:sp>
        <p:nvSpPr>
          <p:cNvPr id="4" name="Date Placeholder 3">
            <a:extLst>
              <a:ext uri="{FF2B5EF4-FFF2-40B4-BE49-F238E27FC236}">
                <a16:creationId xmlns:a16="http://schemas.microsoft.com/office/drawing/2014/main" id="{E58FD35F-C343-F348-BE40-BAA292FB787B}"/>
              </a:ext>
            </a:extLst>
          </p:cNvPr>
          <p:cNvSpPr>
            <a:spLocks noGrp="1"/>
          </p:cNvSpPr>
          <p:nvPr>
            <p:ph type="dt" sz="half" idx="2"/>
          </p:nvPr>
        </p:nvSpPr>
        <p:spPr/>
        <p:txBody>
          <a:bodyPr/>
          <a:lstStyle/>
          <a:p>
            <a:fld id="{FEF6C5CA-8B24-F744-B5FC-F3B6C1BF8696}" type="datetime4">
              <a:rPr lang="en-GB" smtClean="0"/>
              <a:pPr/>
              <a:t>08 August 2019</a:t>
            </a:fld>
            <a:endParaRPr lang="en-US" dirty="0"/>
          </a:p>
        </p:txBody>
      </p:sp>
    </p:spTree>
    <p:extLst>
      <p:ext uri="{BB962C8B-B14F-4D97-AF65-F5344CB8AC3E}">
        <p14:creationId xmlns:p14="http://schemas.microsoft.com/office/powerpoint/2010/main" val="3563726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A0EE-1BA3-4E31-B5EC-C53BCD41F8EE}"/>
              </a:ext>
            </a:extLst>
          </p:cNvPr>
          <p:cNvSpPr>
            <a:spLocks noGrp="1"/>
          </p:cNvSpPr>
          <p:nvPr>
            <p:ph type="title"/>
          </p:nvPr>
        </p:nvSpPr>
        <p:spPr/>
        <p:txBody>
          <a:bodyPr>
            <a:normAutofit fontScale="90000"/>
          </a:bodyPr>
          <a:lstStyle/>
          <a:p>
            <a:r>
              <a:rPr lang="en-US" dirty="0"/>
              <a:t>Top 10 most frequent errors:</a:t>
            </a:r>
          </a:p>
        </p:txBody>
      </p:sp>
      <p:pic>
        <p:nvPicPr>
          <p:cNvPr id="6" name="Content Placeholder 5">
            <a:extLst>
              <a:ext uri="{FF2B5EF4-FFF2-40B4-BE49-F238E27FC236}">
                <a16:creationId xmlns:a16="http://schemas.microsoft.com/office/drawing/2014/main" id="{74EE3B7B-F66C-4083-9D8B-2B29342F3E6C}"/>
              </a:ext>
            </a:extLst>
          </p:cNvPr>
          <p:cNvPicPr>
            <a:picLocks noGrp="1" noChangeAspect="1"/>
          </p:cNvPicPr>
          <p:nvPr>
            <p:ph idx="1"/>
          </p:nvPr>
        </p:nvPicPr>
        <p:blipFill>
          <a:blip r:embed="rId2"/>
          <a:stretch>
            <a:fillRect/>
          </a:stretch>
        </p:blipFill>
        <p:spPr>
          <a:xfrm>
            <a:off x="287131" y="3852455"/>
            <a:ext cx="9155252" cy="2198936"/>
          </a:xfrm>
          <a:prstGeom prst="rect">
            <a:avLst/>
          </a:prstGeom>
        </p:spPr>
      </p:pic>
      <p:sp>
        <p:nvSpPr>
          <p:cNvPr id="4" name="Slide Number Placeholder 3">
            <a:extLst>
              <a:ext uri="{FF2B5EF4-FFF2-40B4-BE49-F238E27FC236}">
                <a16:creationId xmlns:a16="http://schemas.microsoft.com/office/drawing/2014/main" id="{1202130C-3554-4215-A30A-C2CEDCFC4150}"/>
              </a:ext>
            </a:extLst>
          </p:cNvPr>
          <p:cNvSpPr>
            <a:spLocks noGrp="1"/>
          </p:cNvSpPr>
          <p:nvPr>
            <p:ph type="sldNum" sz="quarter" idx="11"/>
          </p:nvPr>
        </p:nvSpPr>
        <p:spPr/>
        <p:txBody>
          <a:bodyPr/>
          <a:lstStyle/>
          <a:p>
            <a:fld id="{4FD761F2-30CF-CF48-A2A7-23EDD4F01033}" type="slidenum">
              <a:rPr lang="en-US" smtClean="0"/>
              <a:pPr/>
              <a:t>10</a:t>
            </a:fld>
            <a:endParaRPr lang="en-US" dirty="0"/>
          </a:p>
        </p:txBody>
      </p:sp>
      <p:sp>
        <p:nvSpPr>
          <p:cNvPr id="5" name="Text Placeholder 4">
            <a:extLst>
              <a:ext uri="{FF2B5EF4-FFF2-40B4-BE49-F238E27FC236}">
                <a16:creationId xmlns:a16="http://schemas.microsoft.com/office/drawing/2014/main" id="{D95B2C3B-D218-4FB4-BED1-8D303F8982C2}"/>
              </a:ext>
            </a:extLst>
          </p:cNvPr>
          <p:cNvSpPr>
            <a:spLocks noGrp="1"/>
          </p:cNvSpPr>
          <p:nvPr>
            <p:ph type="body" sz="quarter" idx="59"/>
          </p:nvPr>
        </p:nvSpPr>
        <p:spPr/>
        <p:txBody>
          <a:bodyPr/>
          <a:lstStyle/>
          <a:p>
            <a:endParaRPr lang="en-US"/>
          </a:p>
        </p:txBody>
      </p:sp>
      <p:pic>
        <p:nvPicPr>
          <p:cNvPr id="8" name="Picture 7" descr="A black sign with white text&#10;&#10;Description generated with high confidence">
            <a:extLst>
              <a:ext uri="{FF2B5EF4-FFF2-40B4-BE49-F238E27FC236}">
                <a16:creationId xmlns:a16="http://schemas.microsoft.com/office/drawing/2014/main" id="{657FE0F4-FEB8-45D2-AB7F-38DCCFF07D3B}"/>
              </a:ext>
            </a:extLst>
          </p:cNvPr>
          <p:cNvPicPr>
            <a:picLocks noChangeAspect="1"/>
          </p:cNvPicPr>
          <p:nvPr/>
        </p:nvPicPr>
        <p:blipFill>
          <a:blip r:embed="rId3"/>
          <a:stretch>
            <a:fillRect/>
          </a:stretch>
        </p:blipFill>
        <p:spPr>
          <a:xfrm>
            <a:off x="2449860" y="1375093"/>
            <a:ext cx="9606014" cy="2053907"/>
          </a:xfrm>
          <a:prstGeom prst="rect">
            <a:avLst/>
          </a:prstGeom>
        </p:spPr>
      </p:pic>
      <p:sp>
        <p:nvSpPr>
          <p:cNvPr id="7" name="TextBox 6">
            <a:extLst>
              <a:ext uri="{FF2B5EF4-FFF2-40B4-BE49-F238E27FC236}">
                <a16:creationId xmlns:a16="http://schemas.microsoft.com/office/drawing/2014/main" id="{29E8A341-CBD7-46E3-B19B-43A16EA8C421}"/>
              </a:ext>
            </a:extLst>
          </p:cNvPr>
          <p:cNvSpPr txBox="1"/>
          <p:nvPr/>
        </p:nvSpPr>
        <p:spPr>
          <a:xfrm>
            <a:off x="9721515" y="4188165"/>
            <a:ext cx="2183353" cy="923330"/>
          </a:xfrm>
          <a:prstGeom prst="rect">
            <a:avLst/>
          </a:prstGeom>
          <a:noFill/>
        </p:spPr>
        <p:txBody>
          <a:bodyPr wrap="square" rtlCol="0">
            <a:spAutoFit/>
          </a:bodyPr>
          <a:lstStyle/>
          <a:p>
            <a:r>
              <a:rPr lang="en-US" dirty="0"/>
              <a:t>Most frequent errors during 10AM-10PM </a:t>
            </a:r>
          </a:p>
        </p:txBody>
      </p:sp>
      <p:sp>
        <p:nvSpPr>
          <p:cNvPr id="9" name="Rectangle 8">
            <a:extLst>
              <a:ext uri="{FF2B5EF4-FFF2-40B4-BE49-F238E27FC236}">
                <a16:creationId xmlns:a16="http://schemas.microsoft.com/office/drawing/2014/main" id="{F3EA09D3-0B01-4325-A97B-54D344A8DAFE}"/>
              </a:ext>
            </a:extLst>
          </p:cNvPr>
          <p:cNvSpPr/>
          <p:nvPr/>
        </p:nvSpPr>
        <p:spPr>
          <a:xfrm>
            <a:off x="102668" y="1760102"/>
            <a:ext cx="2347192" cy="646331"/>
          </a:xfrm>
          <a:prstGeom prst="rect">
            <a:avLst/>
          </a:prstGeom>
        </p:spPr>
        <p:txBody>
          <a:bodyPr wrap="square">
            <a:spAutoFit/>
          </a:bodyPr>
          <a:lstStyle/>
          <a:p>
            <a:r>
              <a:rPr lang="en-US" dirty="0"/>
              <a:t>Most frequent errors All day </a:t>
            </a:r>
          </a:p>
        </p:txBody>
      </p:sp>
    </p:spTree>
    <p:extLst>
      <p:ext uri="{BB962C8B-B14F-4D97-AF65-F5344CB8AC3E}">
        <p14:creationId xmlns:p14="http://schemas.microsoft.com/office/powerpoint/2010/main" val="1630742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DDF4B-6635-48FA-AA46-34B38AF60329}"/>
              </a:ext>
            </a:extLst>
          </p:cNvPr>
          <p:cNvSpPr>
            <a:spLocks noGrp="1"/>
          </p:cNvSpPr>
          <p:nvPr>
            <p:ph type="title"/>
          </p:nvPr>
        </p:nvSpPr>
        <p:spPr>
          <a:xfrm>
            <a:off x="572494" y="365125"/>
            <a:ext cx="7824254" cy="1325563"/>
          </a:xfrm>
        </p:spPr>
        <p:txBody>
          <a:bodyPr vert="horz" lIns="91440" tIns="45720" rIns="91440" bIns="45720" rtlCol="0" anchor="ctr">
            <a:normAutofit/>
          </a:bodyPr>
          <a:lstStyle/>
          <a:p>
            <a:r>
              <a:rPr lang="en-US" sz="2800" dirty="0">
                <a:solidFill>
                  <a:schemeClr val="accent1">
                    <a:lumMod val="50000"/>
                  </a:schemeClr>
                </a:solidFill>
                <a:latin typeface="Optima LT Std" panose="020B0502050508020304" pitchFamily="34" charset="0"/>
              </a:rPr>
              <a:t>Step 2:Error codes clustering</a:t>
            </a:r>
          </a:p>
        </p:txBody>
      </p:sp>
      <p:pic>
        <p:nvPicPr>
          <p:cNvPr id="6" name="Picture 6">
            <a:extLst>
              <a:ext uri="{FF2B5EF4-FFF2-40B4-BE49-F238E27FC236}">
                <a16:creationId xmlns:a16="http://schemas.microsoft.com/office/drawing/2014/main" id="{526B8431-0C18-441E-AA35-FB199193441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280" r="3" b="3"/>
          <a:stretch/>
        </p:blipFill>
        <p:spPr bwMode="auto">
          <a:xfrm>
            <a:off x="7507706" y="595063"/>
            <a:ext cx="3986934" cy="230214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7E61D88-FC5A-461B-A6DA-77099CE146E3}"/>
              </a:ext>
            </a:extLst>
          </p:cNvPr>
          <p:cNvSpPr>
            <a:spLocks noGrp="1"/>
          </p:cNvSpPr>
          <p:nvPr>
            <p:ph type="sldNum" sz="quarter" idx="11"/>
          </p:nvPr>
        </p:nvSpPr>
        <p:spPr>
          <a:xfrm>
            <a:off x="9974178" y="6356350"/>
            <a:ext cx="1379621" cy="365125"/>
          </a:xfrm>
        </p:spPr>
        <p:txBody>
          <a:bodyPr vert="horz" lIns="91440" tIns="45720" rIns="91440" bIns="45720" rtlCol="0" anchor="ctr">
            <a:normAutofit/>
          </a:bodyPr>
          <a:lstStyle/>
          <a:p>
            <a:pPr algn="r">
              <a:spcAft>
                <a:spcPts val="600"/>
              </a:spcAft>
            </a:pPr>
            <a:fld id="{4FD761F2-30CF-CF48-A2A7-23EDD4F01033}" type="slidenum">
              <a:rPr lang="en-US" sz="1200" smtClean="0">
                <a:solidFill>
                  <a:schemeClr val="tx1">
                    <a:lumMod val="75000"/>
                    <a:lumOff val="25000"/>
                  </a:schemeClr>
                </a:solidFill>
                <a:latin typeface="+mn-lt"/>
              </a:rPr>
              <a:pPr algn="r">
                <a:spcAft>
                  <a:spcPts val="600"/>
                </a:spcAft>
              </a:pPr>
              <a:t>11</a:t>
            </a:fld>
            <a:endParaRPr lang="en-US" sz="1200">
              <a:solidFill>
                <a:schemeClr val="tx1">
                  <a:lumMod val="75000"/>
                  <a:lumOff val="25000"/>
                </a:schemeClr>
              </a:solidFill>
              <a:latin typeface="+mn-lt"/>
            </a:endParaRPr>
          </a:p>
        </p:txBody>
      </p:sp>
      <p:sp>
        <p:nvSpPr>
          <p:cNvPr id="5" name="Text Placeholder 4">
            <a:extLst>
              <a:ext uri="{FF2B5EF4-FFF2-40B4-BE49-F238E27FC236}">
                <a16:creationId xmlns:a16="http://schemas.microsoft.com/office/drawing/2014/main" id="{6E61CC61-5E74-4E82-8FA4-B5E10089D1CC}"/>
              </a:ext>
            </a:extLst>
          </p:cNvPr>
          <p:cNvSpPr>
            <a:spLocks noGrp="1"/>
          </p:cNvSpPr>
          <p:nvPr>
            <p:ph type="body" sz="quarter" idx="59"/>
          </p:nvPr>
        </p:nvSpPr>
        <p:spPr>
          <a:xfrm>
            <a:off x="838201" y="1690689"/>
            <a:ext cx="3916680" cy="4360254"/>
          </a:xfrm>
        </p:spPr>
        <p:txBody>
          <a:bodyPr vert="horz" lIns="91440" tIns="45720" rIns="91440" bIns="45720" rtlCol="0" anchor="t">
            <a:normAutofit fontScale="32500" lnSpcReduction="20000"/>
          </a:bodyPr>
          <a:lstStyle/>
          <a:p>
            <a:pPr marL="0" indent="0" algn="l">
              <a:lnSpc>
                <a:spcPct val="90000"/>
              </a:lnSpc>
              <a:buNone/>
            </a:pPr>
            <a:r>
              <a:rPr lang="en-US" sz="4200" b="1" dirty="0">
                <a:solidFill>
                  <a:schemeClr val="bg2">
                    <a:lumMod val="50000"/>
                  </a:schemeClr>
                </a:solidFill>
                <a:latin typeface="Optima LT Std" panose="020B0502050508020304" pitchFamily="34" charset="0"/>
              </a:rPr>
              <a:t>Methods:</a:t>
            </a:r>
          </a:p>
          <a:p>
            <a:pPr algn="l"/>
            <a:r>
              <a:rPr lang="en-US" sz="4200" dirty="0">
                <a:solidFill>
                  <a:schemeClr val="bg2">
                    <a:lumMod val="50000"/>
                  </a:schemeClr>
                </a:solidFill>
                <a:latin typeface="Optima LT Std" panose="020B0502050508020304" pitchFamily="34" charset="0"/>
              </a:rPr>
              <a:t>Build a vector t of length 24 * 7 where </a:t>
            </a:r>
            <a:r>
              <a:rPr lang="en-US" sz="4200" dirty="0" err="1">
                <a:solidFill>
                  <a:schemeClr val="bg2">
                    <a:lumMod val="50000"/>
                  </a:schemeClr>
                </a:solidFill>
                <a:latin typeface="Optima LT Std" panose="020B0502050508020304" pitchFamily="34" charset="0"/>
              </a:rPr>
              <a:t>ti</a:t>
            </a:r>
            <a:r>
              <a:rPr lang="en-US" sz="4200" dirty="0">
                <a:solidFill>
                  <a:schemeClr val="bg2">
                    <a:lumMod val="50000"/>
                  </a:schemeClr>
                </a:solidFill>
                <a:latin typeface="Optima LT Std" panose="020B0502050508020304" pitchFamily="34" charset="0"/>
              </a:rPr>
              <a:t> is the number of occurrences of the error at the hour of the week. </a:t>
            </a:r>
            <a:r>
              <a:rPr lang="en-US" sz="4200" dirty="0" err="1">
                <a:solidFill>
                  <a:schemeClr val="bg2">
                    <a:lumMod val="50000"/>
                  </a:schemeClr>
                </a:solidFill>
                <a:latin typeface="Optima LT Std" panose="020B0502050508020304" pitchFamily="34" charset="0"/>
              </a:rPr>
              <a:t>Ie</a:t>
            </a:r>
            <a:r>
              <a:rPr lang="en-US" sz="4200" dirty="0">
                <a:solidFill>
                  <a:schemeClr val="bg2">
                    <a:lumMod val="50000"/>
                  </a:schemeClr>
                </a:solidFill>
                <a:latin typeface="Optima LT Std" panose="020B0502050508020304" pitchFamily="34" charset="0"/>
              </a:rPr>
              <a:t>: t5 means the number of occurrences  Monday 5AM – 6AM.</a:t>
            </a:r>
          </a:p>
          <a:p>
            <a:pPr algn="l"/>
            <a:r>
              <a:rPr lang="en-US" sz="4200" dirty="0">
                <a:solidFill>
                  <a:schemeClr val="bg2">
                    <a:lumMod val="50000"/>
                  </a:schemeClr>
                </a:solidFill>
                <a:latin typeface="Optima LT Std" panose="020B0502050508020304" pitchFamily="34" charset="0"/>
              </a:rPr>
              <a:t>Cluster the error codes based on the Euclidean distance of it’s corresponding </a:t>
            </a:r>
          </a:p>
          <a:p>
            <a:pPr algn="l"/>
            <a:r>
              <a:rPr lang="en-US" sz="4200" dirty="0">
                <a:solidFill>
                  <a:schemeClr val="bg2">
                    <a:lumMod val="50000"/>
                  </a:schemeClr>
                </a:solidFill>
                <a:latin typeface="Optima LT Std" panose="020B0502050508020304" pitchFamily="34" charset="0"/>
              </a:rPr>
              <a:t>Decide the number of clusters by calculate the sum of mean squared distance</a:t>
            </a:r>
          </a:p>
          <a:p>
            <a:pPr marL="0" indent="0" algn="l">
              <a:buNone/>
            </a:pPr>
            <a:r>
              <a:rPr lang="en-US" sz="4200" b="1" dirty="0">
                <a:solidFill>
                  <a:schemeClr val="bg2">
                    <a:lumMod val="50000"/>
                  </a:schemeClr>
                </a:solidFill>
                <a:latin typeface="Optima LT Std" panose="020B0502050508020304" pitchFamily="34" charset="0"/>
              </a:rPr>
              <a:t>Models</a:t>
            </a:r>
            <a:r>
              <a:rPr lang="zh-CN" altLang="en-US" sz="4200" b="1" dirty="0">
                <a:solidFill>
                  <a:schemeClr val="bg2">
                    <a:lumMod val="50000"/>
                  </a:schemeClr>
                </a:solidFill>
                <a:latin typeface="Optima LT Std" panose="020B0502050508020304" pitchFamily="34" charset="0"/>
              </a:rPr>
              <a:t>：</a:t>
            </a:r>
            <a:endParaRPr lang="en-US" altLang="zh-CN" sz="4200" b="1" dirty="0">
              <a:solidFill>
                <a:schemeClr val="bg2">
                  <a:lumMod val="50000"/>
                </a:schemeClr>
              </a:solidFill>
              <a:latin typeface="Optima LT Std" panose="020B0502050508020304" pitchFamily="34" charset="0"/>
            </a:endParaRPr>
          </a:p>
          <a:p>
            <a:pPr algn="l"/>
            <a:r>
              <a:rPr lang="en-US" sz="4200" dirty="0">
                <a:solidFill>
                  <a:schemeClr val="bg2">
                    <a:lumMod val="50000"/>
                  </a:schemeClr>
                </a:solidFill>
                <a:latin typeface="Optima LT Std" panose="020B0502050508020304" pitchFamily="34" charset="0"/>
              </a:rPr>
              <a:t>Centroid-based: </a:t>
            </a:r>
            <a:r>
              <a:rPr lang="en-US" sz="4200" dirty="0" err="1">
                <a:solidFill>
                  <a:schemeClr val="bg2">
                    <a:lumMod val="50000"/>
                  </a:schemeClr>
                </a:solidFill>
                <a:latin typeface="Optima LT Std" panose="020B0502050508020304" pitchFamily="34" charset="0"/>
              </a:rPr>
              <a:t>KMeans</a:t>
            </a:r>
            <a:r>
              <a:rPr lang="en-US" sz="4200" dirty="0">
                <a:solidFill>
                  <a:schemeClr val="bg2">
                    <a:lumMod val="50000"/>
                  </a:schemeClr>
                </a:solidFill>
                <a:latin typeface="Optima LT Std" panose="020B0502050508020304" pitchFamily="34" charset="0"/>
              </a:rPr>
              <a:t>, </a:t>
            </a:r>
            <a:r>
              <a:rPr lang="en-US" sz="4200" dirty="0" err="1">
                <a:solidFill>
                  <a:schemeClr val="bg2">
                    <a:lumMod val="50000"/>
                  </a:schemeClr>
                </a:solidFill>
                <a:latin typeface="Optima LT Std" panose="020B0502050508020304" pitchFamily="34" charset="0"/>
              </a:rPr>
              <a:t>MeanShift</a:t>
            </a:r>
            <a:r>
              <a:rPr lang="en-US" sz="4200" dirty="0">
                <a:solidFill>
                  <a:schemeClr val="bg2">
                    <a:lumMod val="50000"/>
                  </a:schemeClr>
                </a:solidFill>
                <a:latin typeface="Optima LT Std" panose="020B0502050508020304" pitchFamily="34" charset="0"/>
              </a:rPr>
              <a:t>, GMM</a:t>
            </a:r>
          </a:p>
          <a:p>
            <a:pPr algn="l"/>
            <a:r>
              <a:rPr lang="en-US" sz="4200" dirty="0">
                <a:solidFill>
                  <a:schemeClr val="bg2">
                    <a:lumMod val="50000"/>
                  </a:schemeClr>
                </a:solidFill>
                <a:latin typeface="Optima LT Std" panose="020B0502050508020304" pitchFamily="34" charset="0"/>
              </a:rPr>
              <a:t>Density-based: DBSCAN, OPTICS</a:t>
            </a:r>
          </a:p>
          <a:p>
            <a:pPr algn="l"/>
            <a:r>
              <a:rPr lang="en-US" sz="4200" dirty="0">
                <a:solidFill>
                  <a:schemeClr val="bg2">
                    <a:lumMod val="50000"/>
                  </a:schemeClr>
                </a:solidFill>
                <a:latin typeface="Optima LT Std" panose="020B0502050508020304" pitchFamily="34" charset="0"/>
              </a:rPr>
              <a:t>Segmentation-based: Spectral clustering</a:t>
            </a:r>
          </a:p>
          <a:p>
            <a:pPr algn="l"/>
            <a:r>
              <a:rPr lang="en-US" sz="4200" dirty="0">
                <a:solidFill>
                  <a:schemeClr val="bg2">
                    <a:lumMod val="50000"/>
                  </a:schemeClr>
                </a:solidFill>
                <a:latin typeface="Optima LT Std" panose="020B0502050508020304" pitchFamily="34" charset="0"/>
              </a:rPr>
              <a:t> Hierarchical clustering : Affinity Propagation, Agglomerative clustering</a:t>
            </a:r>
          </a:p>
          <a:p>
            <a:pPr marL="0" indent="0" algn="l">
              <a:buNone/>
            </a:pPr>
            <a:r>
              <a:rPr lang="en-US" altLang="zh-CN" sz="4200" b="1" dirty="0">
                <a:solidFill>
                  <a:schemeClr val="bg2">
                    <a:lumMod val="50000"/>
                  </a:schemeClr>
                </a:solidFill>
                <a:latin typeface="Optima LT Std" panose="020B0502050508020304" pitchFamily="34" charset="0"/>
              </a:rPr>
              <a:t>Tools</a:t>
            </a:r>
            <a:r>
              <a:rPr lang="zh-CN" altLang="en-US" sz="4200" dirty="0">
                <a:solidFill>
                  <a:schemeClr val="bg2">
                    <a:lumMod val="50000"/>
                  </a:schemeClr>
                </a:solidFill>
                <a:latin typeface="Optima LT Std" panose="020B0502050508020304" pitchFamily="34" charset="0"/>
              </a:rPr>
              <a:t>：</a:t>
            </a:r>
            <a:r>
              <a:rPr lang="en-US" altLang="zh-CN" sz="4200" dirty="0">
                <a:solidFill>
                  <a:schemeClr val="bg2">
                    <a:lumMod val="50000"/>
                  </a:schemeClr>
                </a:solidFill>
                <a:latin typeface="Optima LT Std" panose="020B0502050508020304" pitchFamily="34" charset="0"/>
              </a:rPr>
              <a:t>Python </a:t>
            </a:r>
            <a:r>
              <a:rPr lang="en-US" altLang="zh-CN" sz="4200" dirty="0" err="1">
                <a:solidFill>
                  <a:schemeClr val="bg2">
                    <a:lumMod val="50000"/>
                  </a:schemeClr>
                </a:solidFill>
                <a:latin typeface="Optima LT Std" panose="020B0502050508020304" pitchFamily="34" charset="0"/>
              </a:rPr>
              <a:t>Scikit</a:t>
            </a:r>
            <a:r>
              <a:rPr lang="en-US" altLang="zh-CN" sz="4200" dirty="0">
                <a:solidFill>
                  <a:schemeClr val="bg2">
                    <a:lumMod val="50000"/>
                  </a:schemeClr>
                </a:solidFill>
                <a:latin typeface="Optima LT Std" panose="020B0502050508020304" pitchFamily="34" charset="0"/>
              </a:rPr>
              <a:t>-learn</a:t>
            </a:r>
            <a:endParaRPr lang="en-US" sz="4200" dirty="0">
              <a:solidFill>
                <a:schemeClr val="bg2">
                  <a:lumMod val="50000"/>
                </a:schemeClr>
              </a:solidFill>
              <a:latin typeface="Optima LT Std" panose="020B0502050508020304" pitchFamily="34" charset="0"/>
            </a:endParaRPr>
          </a:p>
          <a:p>
            <a:pPr marL="0" indent="0" algn="l">
              <a:buNone/>
            </a:pPr>
            <a:endParaRPr lang="en-US" sz="2000" dirty="0"/>
          </a:p>
          <a:p>
            <a:pPr indent="-228600" algn="l">
              <a:lnSpc>
                <a:spcPct val="90000"/>
              </a:lnSpc>
              <a:buFont typeface="Arial" panose="020B0604020202020204" pitchFamily="34" charset="0"/>
              <a:buChar char="•"/>
            </a:pPr>
            <a:endParaRPr lang="en-US" sz="2000" dirty="0">
              <a:solidFill>
                <a:srgbClr val="FFFFFF"/>
              </a:solidFill>
              <a:latin typeface="+mn-lt"/>
              <a:ea typeface="+mn-ea"/>
              <a:cs typeface="+mn-cs"/>
            </a:endParaRPr>
          </a:p>
        </p:txBody>
      </p:sp>
      <p:pic>
        <p:nvPicPr>
          <p:cNvPr id="7" name="Picture 3">
            <a:extLst>
              <a:ext uri="{FF2B5EF4-FFF2-40B4-BE49-F238E27FC236}">
                <a16:creationId xmlns:a16="http://schemas.microsoft.com/office/drawing/2014/main" id="{1D431C8A-08EB-450D-BF7A-4AC7C08FBD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16"/>
          <a:stretch/>
        </p:blipFill>
        <p:spPr bwMode="auto">
          <a:xfrm>
            <a:off x="6096000" y="3178175"/>
            <a:ext cx="5555852" cy="3168836"/>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363D1611-25D1-4859-A363-B4FA97EC75A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3841" y="1479777"/>
            <a:ext cx="2364317" cy="169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666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9AF0-2768-4191-ADD6-09B06F034518}"/>
              </a:ext>
            </a:extLst>
          </p:cNvPr>
          <p:cNvSpPr>
            <a:spLocks noGrp="1"/>
          </p:cNvSpPr>
          <p:nvPr>
            <p:ph type="title"/>
          </p:nvPr>
        </p:nvSpPr>
        <p:spPr>
          <a:xfrm>
            <a:off x="487607" y="1002074"/>
            <a:ext cx="11704393" cy="620248"/>
          </a:xfrm>
        </p:spPr>
        <p:txBody>
          <a:bodyPr>
            <a:normAutofit fontScale="90000"/>
          </a:bodyPr>
          <a:lstStyle/>
          <a:p>
            <a:r>
              <a:rPr lang="en-US" dirty="0"/>
              <a:t>Results</a:t>
            </a:r>
          </a:p>
        </p:txBody>
      </p:sp>
      <p:sp>
        <p:nvSpPr>
          <p:cNvPr id="3" name="Content Placeholder 2">
            <a:extLst>
              <a:ext uri="{FF2B5EF4-FFF2-40B4-BE49-F238E27FC236}">
                <a16:creationId xmlns:a16="http://schemas.microsoft.com/office/drawing/2014/main" id="{6643B887-D73A-4922-933D-F4D3B178765D}"/>
              </a:ext>
            </a:extLst>
          </p:cNvPr>
          <p:cNvSpPr>
            <a:spLocks noGrp="1"/>
          </p:cNvSpPr>
          <p:nvPr>
            <p:ph idx="1"/>
          </p:nvPr>
        </p:nvSpPr>
        <p:spPr>
          <a:xfrm>
            <a:off x="487608" y="2113731"/>
            <a:ext cx="2550560" cy="1091585"/>
          </a:xfrm>
        </p:spPr>
        <p:txBody>
          <a:bodyPr>
            <a:noAutofit/>
          </a:bodyPr>
          <a:lstStyle/>
          <a:p>
            <a:r>
              <a:rPr lang="en-US" sz="2000" dirty="0">
                <a:solidFill>
                  <a:schemeClr val="bg2">
                    <a:lumMod val="50000"/>
                  </a:schemeClr>
                </a:solidFill>
                <a:latin typeface="+mj-lt"/>
              </a:rPr>
              <a:t>Best model: Spectral Clustering </a:t>
            </a:r>
          </a:p>
          <a:p>
            <a:r>
              <a:rPr lang="en-US" sz="2000" dirty="0">
                <a:solidFill>
                  <a:schemeClr val="bg2">
                    <a:lumMod val="50000"/>
                  </a:schemeClr>
                </a:solidFill>
                <a:latin typeface="+mj-lt"/>
              </a:rPr>
              <a:t>Evaluation criteria: Similar types of errors were assigned to one cluster from reading Oracle error description.</a:t>
            </a:r>
          </a:p>
        </p:txBody>
      </p:sp>
      <p:sp>
        <p:nvSpPr>
          <p:cNvPr id="4" name="Slide Number Placeholder 3">
            <a:extLst>
              <a:ext uri="{FF2B5EF4-FFF2-40B4-BE49-F238E27FC236}">
                <a16:creationId xmlns:a16="http://schemas.microsoft.com/office/drawing/2014/main" id="{3B2E4351-2C43-4A09-B46F-ABF6E1674442}"/>
              </a:ext>
            </a:extLst>
          </p:cNvPr>
          <p:cNvSpPr>
            <a:spLocks noGrp="1"/>
          </p:cNvSpPr>
          <p:nvPr>
            <p:ph type="sldNum" sz="quarter" idx="11"/>
          </p:nvPr>
        </p:nvSpPr>
        <p:spPr/>
        <p:txBody>
          <a:bodyPr/>
          <a:lstStyle/>
          <a:p>
            <a:fld id="{4FD761F2-30CF-CF48-A2A7-23EDD4F01033}" type="slidenum">
              <a:rPr lang="en-US" smtClean="0"/>
              <a:pPr/>
              <a:t>12</a:t>
            </a:fld>
            <a:endParaRPr lang="en-US" dirty="0"/>
          </a:p>
        </p:txBody>
      </p:sp>
      <p:sp>
        <p:nvSpPr>
          <p:cNvPr id="5" name="Text Placeholder 4">
            <a:extLst>
              <a:ext uri="{FF2B5EF4-FFF2-40B4-BE49-F238E27FC236}">
                <a16:creationId xmlns:a16="http://schemas.microsoft.com/office/drawing/2014/main" id="{11A65BB4-1C8A-4935-80E4-BC5BE1337B98}"/>
              </a:ext>
            </a:extLst>
          </p:cNvPr>
          <p:cNvSpPr>
            <a:spLocks noGrp="1"/>
          </p:cNvSpPr>
          <p:nvPr>
            <p:ph type="body" sz="quarter" idx="59"/>
          </p:nvPr>
        </p:nvSpPr>
        <p:spPr/>
        <p:txBody>
          <a:bodyPr/>
          <a:lstStyle/>
          <a:p>
            <a:endParaRPr lang="en-US"/>
          </a:p>
        </p:txBody>
      </p:sp>
      <p:pic>
        <p:nvPicPr>
          <p:cNvPr id="11" name="Picture 10" descr="A screenshot of a cell phone&#10;&#10;Description generated with high confidence">
            <a:extLst>
              <a:ext uri="{FF2B5EF4-FFF2-40B4-BE49-F238E27FC236}">
                <a16:creationId xmlns:a16="http://schemas.microsoft.com/office/drawing/2014/main" id="{675BD076-AC9E-4DEB-8E0D-03B6B5121875}"/>
              </a:ext>
            </a:extLst>
          </p:cNvPr>
          <p:cNvPicPr>
            <a:picLocks noChangeAspect="1"/>
          </p:cNvPicPr>
          <p:nvPr/>
        </p:nvPicPr>
        <p:blipFill>
          <a:blip r:embed="rId2"/>
          <a:stretch>
            <a:fillRect/>
          </a:stretch>
        </p:blipFill>
        <p:spPr>
          <a:xfrm>
            <a:off x="3038168" y="889513"/>
            <a:ext cx="8986683" cy="5354276"/>
          </a:xfrm>
          <a:prstGeom prst="rect">
            <a:avLst/>
          </a:prstGeom>
        </p:spPr>
      </p:pic>
    </p:spTree>
    <p:extLst>
      <p:ext uri="{BB962C8B-B14F-4D97-AF65-F5344CB8AC3E}">
        <p14:creationId xmlns:p14="http://schemas.microsoft.com/office/powerpoint/2010/main" val="77492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00A6-DE5F-4195-9D07-BE1ACA08F702}"/>
              </a:ext>
            </a:extLst>
          </p:cNvPr>
          <p:cNvSpPr>
            <a:spLocks noGrp="1"/>
          </p:cNvSpPr>
          <p:nvPr>
            <p:ph type="title"/>
          </p:nvPr>
        </p:nvSpPr>
        <p:spPr/>
        <p:txBody>
          <a:bodyPr>
            <a:normAutofit fontScale="90000"/>
          </a:bodyPr>
          <a:lstStyle/>
          <a:p>
            <a:r>
              <a:rPr lang="en-US" altLang="zh-CN" dirty="0"/>
              <a:t>Step 3:Anomaly Detection</a:t>
            </a:r>
            <a:endParaRPr lang="en-US" dirty="0"/>
          </a:p>
        </p:txBody>
      </p:sp>
      <p:sp>
        <p:nvSpPr>
          <p:cNvPr id="3" name="Content Placeholder 2">
            <a:extLst>
              <a:ext uri="{FF2B5EF4-FFF2-40B4-BE49-F238E27FC236}">
                <a16:creationId xmlns:a16="http://schemas.microsoft.com/office/drawing/2014/main" id="{103EE680-1EC7-48AD-9EE1-3994E2616161}"/>
              </a:ext>
            </a:extLst>
          </p:cNvPr>
          <p:cNvSpPr>
            <a:spLocks noGrp="1"/>
          </p:cNvSpPr>
          <p:nvPr>
            <p:ph idx="1"/>
          </p:nvPr>
        </p:nvSpPr>
        <p:spPr/>
        <p:txBody>
          <a:bodyPr/>
          <a:lstStyle/>
          <a:p>
            <a:r>
              <a:rPr lang="en-US" sz="2400" dirty="0">
                <a:solidFill>
                  <a:schemeClr val="bg2">
                    <a:lumMod val="50000"/>
                  </a:schemeClr>
                </a:solidFill>
                <a:latin typeface="+mj-lt"/>
              </a:rPr>
              <a:t>Methods</a:t>
            </a:r>
            <a:endParaRPr lang="en-US" sz="2400" dirty="0"/>
          </a:p>
          <a:p>
            <a:pPr marL="0" indent="0">
              <a:buNone/>
            </a:pPr>
            <a:r>
              <a:rPr lang="en-US" sz="2400" dirty="0">
                <a:solidFill>
                  <a:schemeClr val="bg2">
                    <a:lumMod val="50000"/>
                  </a:schemeClr>
                </a:solidFill>
                <a:latin typeface="+mj-lt"/>
              </a:rPr>
              <a:t>N-gram and One-class SVM Model adapted from :</a:t>
            </a:r>
          </a:p>
          <a:p>
            <a:pPr marL="0" indent="0">
              <a:buNone/>
            </a:pPr>
            <a:r>
              <a:rPr lang="en-US" sz="2400" dirty="0" err="1">
                <a:solidFill>
                  <a:schemeClr val="bg2">
                    <a:lumMod val="50000"/>
                  </a:schemeClr>
                </a:solidFill>
                <a:latin typeface="+mj-lt"/>
              </a:rPr>
              <a:t>Warrender</a:t>
            </a:r>
            <a:r>
              <a:rPr lang="en-US" sz="2400" dirty="0">
                <a:solidFill>
                  <a:schemeClr val="bg2">
                    <a:lumMod val="50000"/>
                  </a:schemeClr>
                </a:solidFill>
                <a:latin typeface="+mj-lt"/>
              </a:rPr>
              <a:t>, C., Forrest, S., and </a:t>
            </a:r>
            <a:r>
              <a:rPr lang="en-US" sz="2400" dirty="0" err="1">
                <a:solidFill>
                  <a:schemeClr val="bg2">
                    <a:lumMod val="50000"/>
                  </a:schemeClr>
                </a:solidFill>
                <a:latin typeface="+mj-lt"/>
              </a:rPr>
              <a:t>Pearlmutter</a:t>
            </a:r>
            <a:r>
              <a:rPr lang="en-US" sz="2400" dirty="0">
                <a:solidFill>
                  <a:schemeClr val="bg2">
                    <a:lumMod val="50000"/>
                  </a:schemeClr>
                </a:solidFill>
                <a:latin typeface="+mj-lt"/>
              </a:rPr>
              <a:t>, B. Detecting intrusions using system calls: alternative data methods. In Proc. of IEEE Symposium on Security and Privacy (1999), pp. 133–145.</a:t>
            </a:r>
          </a:p>
          <a:p>
            <a:r>
              <a:rPr lang="en-US" sz="2400" dirty="0">
                <a:solidFill>
                  <a:schemeClr val="bg2">
                    <a:lumMod val="50000"/>
                  </a:schemeClr>
                </a:solidFill>
                <a:latin typeface="+mj-lt"/>
              </a:rPr>
              <a:t>Results:</a:t>
            </a:r>
          </a:p>
          <a:p>
            <a:pPr marL="0" indent="0">
              <a:buNone/>
            </a:pPr>
            <a:r>
              <a:rPr lang="en-US" sz="2400" dirty="0">
                <a:solidFill>
                  <a:schemeClr val="bg2">
                    <a:lumMod val="50000"/>
                  </a:schemeClr>
                </a:solidFill>
                <a:latin typeface="+mj-lt"/>
              </a:rPr>
              <a:t>A error sample containing 4464 random selected error patterns reduced to 486 error patterns</a:t>
            </a:r>
          </a:p>
          <a:p>
            <a:pPr marL="0" indent="0">
              <a:buNone/>
            </a:pPr>
            <a:endParaRPr lang="en-US" dirty="0"/>
          </a:p>
        </p:txBody>
      </p:sp>
      <p:sp>
        <p:nvSpPr>
          <p:cNvPr id="4" name="Slide Number Placeholder 3">
            <a:extLst>
              <a:ext uri="{FF2B5EF4-FFF2-40B4-BE49-F238E27FC236}">
                <a16:creationId xmlns:a16="http://schemas.microsoft.com/office/drawing/2014/main" id="{788985D0-8488-42A7-ACCE-8E23769C58CD}"/>
              </a:ext>
            </a:extLst>
          </p:cNvPr>
          <p:cNvSpPr>
            <a:spLocks noGrp="1"/>
          </p:cNvSpPr>
          <p:nvPr>
            <p:ph type="sldNum" sz="quarter" idx="11"/>
          </p:nvPr>
        </p:nvSpPr>
        <p:spPr/>
        <p:txBody>
          <a:bodyPr/>
          <a:lstStyle/>
          <a:p>
            <a:fld id="{4FD761F2-30CF-CF48-A2A7-23EDD4F01033}" type="slidenum">
              <a:rPr lang="en-US" smtClean="0"/>
              <a:pPr/>
              <a:t>13</a:t>
            </a:fld>
            <a:endParaRPr lang="en-US" dirty="0"/>
          </a:p>
        </p:txBody>
      </p:sp>
      <p:sp>
        <p:nvSpPr>
          <p:cNvPr id="5" name="Text Placeholder 4">
            <a:extLst>
              <a:ext uri="{FF2B5EF4-FFF2-40B4-BE49-F238E27FC236}">
                <a16:creationId xmlns:a16="http://schemas.microsoft.com/office/drawing/2014/main" id="{781935AE-FEC2-4655-84E9-F6CEE5D02C3C}"/>
              </a:ext>
            </a:extLst>
          </p:cNvPr>
          <p:cNvSpPr>
            <a:spLocks noGrp="1"/>
          </p:cNvSpPr>
          <p:nvPr>
            <p:ph type="body" sz="quarter" idx="59"/>
          </p:nvPr>
        </p:nvSpPr>
        <p:spPr/>
        <p:txBody>
          <a:bodyPr/>
          <a:lstStyle/>
          <a:p>
            <a:endParaRPr lang="en-US"/>
          </a:p>
        </p:txBody>
      </p:sp>
    </p:spTree>
    <p:extLst>
      <p:ext uri="{BB962C8B-B14F-4D97-AF65-F5344CB8AC3E}">
        <p14:creationId xmlns:p14="http://schemas.microsoft.com/office/powerpoint/2010/main" val="2497207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F27D-AAFE-48CD-B01A-1B4CF9BAAEAF}"/>
              </a:ext>
            </a:extLst>
          </p:cNvPr>
          <p:cNvSpPr>
            <a:spLocks noGrp="1"/>
          </p:cNvSpPr>
          <p:nvPr>
            <p:ph type="title"/>
          </p:nvPr>
        </p:nvSpPr>
        <p:spPr/>
        <p:txBody>
          <a:bodyPr>
            <a:normAutofit fontScale="90000"/>
          </a:bodyPr>
          <a:lstStyle/>
          <a:p>
            <a:r>
              <a:rPr lang="en-US" dirty="0"/>
              <a:t>About Me</a:t>
            </a:r>
          </a:p>
        </p:txBody>
      </p:sp>
      <p:sp>
        <p:nvSpPr>
          <p:cNvPr id="3" name="Content Placeholder 2">
            <a:extLst>
              <a:ext uri="{FF2B5EF4-FFF2-40B4-BE49-F238E27FC236}">
                <a16:creationId xmlns:a16="http://schemas.microsoft.com/office/drawing/2014/main" id="{FCE9B74A-D741-4DDE-AEE9-E033B86E6D0C}"/>
              </a:ext>
            </a:extLst>
          </p:cNvPr>
          <p:cNvSpPr>
            <a:spLocks noGrp="1"/>
          </p:cNvSpPr>
          <p:nvPr>
            <p:ph idx="1"/>
          </p:nvPr>
        </p:nvSpPr>
        <p:spPr>
          <a:xfrm>
            <a:off x="260596" y="3789247"/>
            <a:ext cx="11704392" cy="2191428"/>
          </a:xfrm>
        </p:spPr>
        <p:txBody>
          <a:bodyPr>
            <a:normAutofit fontScale="92500" lnSpcReduction="20000"/>
          </a:bodyPr>
          <a:lstStyle/>
          <a:p>
            <a:endParaRPr lang="en-US" dirty="0"/>
          </a:p>
          <a:p>
            <a:r>
              <a:rPr lang="en-US" sz="2000" dirty="0"/>
              <a:t>Lingyin Wu</a:t>
            </a:r>
          </a:p>
          <a:p>
            <a:r>
              <a:rPr lang="en-US" sz="2000" dirty="0"/>
              <a:t>Rice University, Houston, TX</a:t>
            </a:r>
          </a:p>
          <a:p>
            <a:r>
              <a:rPr lang="en-US" sz="2000" dirty="0"/>
              <a:t>Computer Science major, Statistics minor</a:t>
            </a:r>
          </a:p>
          <a:p>
            <a:r>
              <a:rPr lang="en-US" sz="2000" dirty="0"/>
              <a:t>I like coding, philosophy, hiking, meditation, music composition …</a:t>
            </a:r>
          </a:p>
          <a:p>
            <a:r>
              <a:rPr lang="en-US" sz="2000" dirty="0"/>
              <a:t>I am interested in data science and hope to work in data science field.</a:t>
            </a:r>
          </a:p>
          <a:p>
            <a:endParaRPr lang="en-US" dirty="0"/>
          </a:p>
        </p:txBody>
      </p:sp>
      <p:sp>
        <p:nvSpPr>
          <p:cNvPr id="4" name="Slide Number Placeholder 3">
            <a:extLst>
              <a:ext uri="{FF2B5EF4-FFF2-40B4-BE49-F238E27FC236}">
                <a16:creationId xmlns:a16="http://schemas.microsoft.com/office/drawing/2014/main" id="{231024EE-408F-463D-84DE-A65C7D98EA67}"/>
              </a:ext>
            </a:extLst>
          </p:cNvPr>
          <p:cNvSpPr>
            <a:spLocks noGrp="1"/>
          </p:cNvSpPr>
          <p:nvPr>
            <p:ph type="sldNum" sz="quarter" idx="11"/>
          </p:nvPr>
        </p:nvSpPr>
        <p:spPr/>
        <p:txBody>
          <a:bodyPr/>
          <a:lstStyle/>
          <a:p>
            <a:fld id="{4FD761F2-30CF-CF48-A2A7-23EDD4F01033}" type="slidenum">
              <a:rPr lang="en-US" smtClean="0"/>
              <a:pPr/>
              <a:t>2</a:t>
            </a:fld>
            <a:endParaRPr lang="en-US" dirty="0"/>
          </a:p>
        </p:txBody>
      </p:sp>
      <p:sp>
        <p:nvSpPr>
          <p:cNvPr id="5" name="Text Placeholder 4">
            <a:extLst>
              <a:ext uri="{FF2B5EF4-FFF2-40B4-BE49-F238E27FC236}">
                <a16:creationId xmlns:a16="http://schemas.microsoft.com/office/drawing/2014/main" id="{BC2C4196-C475-4923-B257-61696A2C5F1E}"/>
              </a:ext>
            </a:extLst>
          </p:cNvPr>
          <p:cNvSpPr>
            <a:spLocks noGrp="1"/>
          </p:cNvSpPr>
          <p:nvPr>
            <p:ph type="body" sz="quarter" idx="59"/>
          </p:nvPr>
        </p:nvSpPr>
        <p:spPr/>
        <p:txBody>
          <a:bodyPr/>
          <a:lstStyle/>
          <a:p>
            <a:endParaRPr lang="en-US" dirty="0"/>
          </a:p>
        </p:txBody>
      </p:sp>
      <p:pic>
        <p:nvPicPr>
          <p:cNvPr id="7" name="Picture 6" descr="A person posing for the camera&#10;&#10;Description generated with very high confidence">
            <a:extLst>
              <a:ext uri="{FF2B5EF4-FFF2-40B4-BE49-F238E27FC236}">
                <a16:creationId xmlns:a16="http://schemas.microsoft.com/office/drawing/2014/main" id="{43015498-AFDE-4E6B-88BC-B1A225F3177B}"/>
              </a:ext>
            </a:extLst>
          </p:cNvPr>
          <p:cNvPicPr>
            <a:picLocks noChangeAspect="1"/>
          </p:cNvPicPr>
          <p:nvPr/>
        </p:nvPicPr>
        <p:blipFill>
          <a:blip r:embed="rId2"/>
          <a:stretch>
            <a:fillRect/>
          </a:stretch>
        </p:blipFill>
        <p:spPr>
          <a:xfrm>
            <a:off x="558894" y="1495296"/>
            <a:ext cx="1523327" cy="2293951"/>
          </a:xfrm>
          <a:prstGeom prst="rect">
            <a:avLst/>
          </a:prstGeom>
        </p:spPr>
      </p:pic>
    </p:spTree>
    <p:extLst>
      <p:ext uri="{BB962C8B-B14F-4D97-AF65-F5344CB8AC3E}">
        <p14:creationId xmlns:p14="http://schemas.microsoft.com/office/powerpoint/2010/main" val="226059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4139-50FC-3A49-8A03-1EE1259E5EE0}"/>
              </a:ext>
            </a:extLst>
          </p:cNvPr>
          <p:cNvSpPr>
            <a:spLocks noGrp="1"/>
          </p:cNvSpPr>
          <p:nvPr>
            <p:ph type="title"/>
          </p:nvPr>
        </p:nvSpPr>
        <p:spPr>
          <a:xfrm>
            <a:off x="260594" y="704045"/>
            <a:ext cx="11704393" cy="620248"/>
          </a:xfrm>
        </p:spPr>
        <p:txBody>
          <a:bodyPr>
            <a:normAutofit fontScale="90000"/>
          </a:bodyPr>
          <a:lstStyle/>
          <a:p>
            <a:r>
              <a:rPr lang="en-US" dirty="0">
                <a:solidFill>
                  <a:schemeClr val="accent1">
                    <a:lumMod val="50000"/>
                  </a:schemeClr>
                </a:solidFill>
                <a:latin typeface="Optima LT Std" panose="020B0502050508020304" pitchFamily="34" charset="0"/>
              </a:rPr>
              <a:t>Problem Overview</a:t>
            </a:r>
          </a:p>
        </p:txBody>
      </p:sp>
      <p:sp>
        <p:nvSpPr>
          <p:cNvPr id="3" name="Content Placeholder 2">
            <a:extLst>
              <a:ext uri="{FF2B5EF4-FFF2-40B4-BE49-F238E27FC236}">
                <a16:creationId xmlns:a16="http://schemas.microsoft.com/office/drawing/2014/main" id="{AC047F28-F410-2840-BFB5-04392078216A}"/>
              </a:ext>
            </a:extLst>
          </p:cNvPr>
          <p:cNvSpPr>
            <a:spLocks noGrp="1"/>
          </p:cNvSpPr>
          <p:nvPr>
            <p:ph idx="1"/>
          </p:nvPr>
        </p:nvSpPr>
        <p:spPr>
          <a:xfrm>
            <a:off x="260595" y="1554480"/>
            <a:ext cx="3208161" cy="4426195"/>
          </a:xfrm>
        </p:spPr>
        <p:txBody>
          <a:bodyPr>
            <a:normAutofit fontScale="85000" lnSpcReduction="10000"/>
          </a:bodyPr>
          <a:lstStyle/>
          <a:p>
            <a:r>
              <a:rPr lang="en-US" sz="2400" dirty="0">
                <a:solidFill>
                  <a:schemeClr val="bg2">
                    <a:lumMod val="50000"/>
                  </a:schemeClr>
                </a:solidFill>
                <a:latin typeface="Optima LT Std" panose="020B0502050508020304" pitchFamily="34" charset="0"/>
              </a:rPr>
              <a:t>Oracle </a:t>
            </a:r>
            <a:r>
              <a:rPr lang="en-US" sz="2400" dirty="0" err="1">
                <a:solidFill>
                  <a:schemeClr val="bg2">
                    <a:lumMod val="50000"/>
                  </a:schemeClr>
                </a:solidFill>
                <a:latin typeface="Optima LT Std" panose="020B0502050508020304" pitchFamily="34" charset="0"/>
              </a:rPr>
              <a:t>Xstore</a:t>
            </a:r>
            <a:r>
              <a:rPr lang="en-US" sz="2400" dirty="0">
                <a:solidFill>
                  <a:schemeClr val="bg2">
                    <a:lumMod val="50000"/>
                  </a:schemeClr>
                </a:solidFill>
                <a:latin typeface="Optima LT Std" panose="020B0502050508020304" pitchFamily="34" charset="0"/>
              </a:rPr>
              <a:t> POS provides hardware and software solutions for in-store transactions.</a:t>
            </a:r>
          </a:p>
          <a:p>
            <a:r>
              <a:rPr lang="en-US" sz="2400" dirty="0">
                <a:solidFill>
                  <a:schemeClr val="bg2">
                    <a:lumMod val="50000"/>
                  </a:schemeClr>
                </a:solidFill>
                <a:latin typeface="Optima LT Std" panose="020B0502050508020304" pitchFamily="34" charset="0"/>
              </a:rPr>
              <a:t>Our registers usually receive thousands of errors everyday from the </a:t>
            </a:r>
            <a:r>
              <a:rPr lang="en-US" sz="2400" dirty="0" err="1">
                <a:solidFill>
                  <a:schemeClr val="bg2">
                    <a:lumMod val="50000"/>
                  </a:schemeClr>
                </a:solidFill>
                <a:latin typeface="Optima LT Std" panose="020B0502050508020304" pitchFamily="34" charset="0"/>
              </a:rPr>
              <a:t>Xstore</a:t>
            </a:r>
            <a:r>
              <a:rPr lang="en-US" sz="2400" dirty="0">
                <a:solidFill>
                  <a:schemeClr val="bg2">
                    <a:lumMod val="50000"/>
                  </a:schemeClr>
                </a:solidFill>
                <a:latin typeface="Optima LT Std" panose="020B0502050508020304" pitchFamily="34" charset="0"/>
              </a:rPr>
              <a:t>, and we mainly rely on our </a:t>
            </a:r>
            <a:r>
              <a:rPr lang="en-US" sz="2400" dirty="0" err="1">
                <a:solidFill>
                  <a:schemeClr val="bg2">
                    <a:lumMod val="50000"/>
                  </a:schemeClr>
                </a:solidFill>
                <a:latin typeface="Optima LT Std" panose="020B0502050508020304" pitchFamily="34" charset="0"/>
              </a:rPr>
              <a:t>Xstore</a:t>
            </a:r>
            <a:r>
              <a:rPr lang="en-US" sz="2400" dirty="0">
                <a:solidFill>
                  <a:schemeClr val="bg2">
                    <a:lumMod val="50000"/>
                  </a:schemeClr>
                </a:solidFill>
                <a:latin typeface="Optima LT Std" panose="020B0502050508020304" pitchFamily="34" charset="0"/>
              </a:rPr>
              <a:t> experts to manually examine the verbose error codes without knowing  the root cause. </a:t>
            </a:r>
          </a:p>
          <a:p>
            <a:r>
              <a:rPr lang="en-US" sz="2400" dirty="0">
                <a:solidFill>
                  <a:schemeClr val="bg2">
                    <a:lumMod val="50000"/>
                  </a:schemeClr>
                </a:solidFill>
                <a:latin typeface="Optima LT Std" panose="020B0502050508020304" pitchFamily="34" charset="0"/>
              </a:rPr>
              <a:t>My goal is to reduce the manual work of examining the error logs.</a:t>
            </a:r>
          </a:p>
          <a:p>
            <a:endParaRPr lang="en-US" dirty="0"/>
          </a:p>
        </p:txBody>
      </p:sp>
      <p:sp>
        <p:nvSpPr>
          <p:cNvPr id="5" name="Slide Number Placeholder 4">
            <a:extLst>
              <a:ext uri="{FF2B5EF4-FFF2-40B4-BE49-F238E27FC236}">
                <a16:creationId xmlns:a16="http://schemas.microsoft.com/office/drawing/2014/main" id="{77C69580-157A-5A41-A04D-D568F56A212F}"/>
              </a:ext>
            </a:extLst>
          </p:cNvPr>
          <p:cNvSpPr>
            <a:spLocks noGrp="1"/>
          </p:cNvSpPr>
          <p:nvPr>
            <p:ph type="sldNum" sz="quarter" idx="11"/>
          </p:nvPr>
        </p:nvSpPr>
        <p:spPr/>
        <p:txBody>
          <a:bodyPr/>
          <a:lstStyle/>
          <a:p>
            <a:fld id="{4FD761F2-30CF-CF48-A2A7-23EDD4F01033}" type="slidenum">
              <a:rPr lang="en-US" smtClean="0"/>
              <a:pPr/>
              <a:t>3</a:t>
            </a:fld>
            <a:endParaRPr lang="en-US" dirty="0"/>
          </a:p>
        </p:txBody>
      </p:sp>
      <p:sp>
        <p:nvSpPr>
          <p:cNvPr id="8" name="Text Placeholder 7">
            <a:extLst>
              <a:ext uri="{FF2B5EF4-FFF2-40B4-BE49-F238E27FC236}">
                <a16:creationId xmlns:a16="http://schemas.microsoft.com/office/drawing/2014/main" id="{1FF3F271-27BB-084B-8B24-FA0AD34431C4}"/>
              </a:ext>
            </a:extLst>
          </p:cNvPr>
          <p:cNvSpPr>
            <a:spLocks noGrp="1"/>
          </p:cNvSpPr>
          <p:nvPr>
            <p:ph type="body" sz="quarter" idx="59"/>
          </p:nvPr>
        </p:nvSpPr>
        <p:spPr/>
        <p:txBody>
          <a:bodyPr/>
          <a:lstStyle/>
          <a:p>
            <a:endParaRPr lang="en-US"/>
          </a:p>
        </p:txBody>
      </p:sp>
      <p:sp>
        <p:nvSpPr>
          <p:cNvPr id="17" name="Oval 16">
            <a:extLst>
              <a:ext uri="{FF2B5EF4-FFF2-40B4-BE49-F238E27FC236}">
                <a16:creationId xmlns:a16="http://schemas.microsoft.com/office/drawing/2014/main" id="{992BC7E7-FE66-2E4F-B94A-9EEAD6A3518A}"/>
              </a:ext>
            </a:extLst>
          </p:cNvPr>
          <p:cNvSpPr/>
          <p:nvPr/>
        </p:nvSpPr>
        <p:spPr>
          <a:xfrm>
            <a:off x="10661201" y="341372"/>
            <a:ext cx="160524" cy="72096"/>
          </a:xfrm>
          <a:prstGeom prst="ellipse">
            <a:avLst/>
          </a:prstGeom>
          <a:solidFill>
            <a:srgbClr val="0125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dirty="0">
              <a:ln>
                <a:noFill/>
              </a:ln>
              <a:solidFill>
                <a:srgbClr val="FFFFFF"/>
              </a:solidFill>
              <a:effectLst/>
              <a:uLnTx/>
              <a:uFillTx/>
              <a:latin typeface="Optima LT Std Roman" panose="020B0502050508020304" pitchFamily="34" charset="77"/>
              <a:ea typeface="+mn-ea"/>
              <a:cs typeface="+mn-cs"/>
            </a:endParaRPr>
          </a:p>
        </p:txBody>
      </p:sp>
      <p:sp>
        <p:nvSpPr>
          <p:cNvPr id="18" name="Oval 17">
            <a:extLst>
              <a:ext uri="{FF2B5EF4-FFF2-40B4-BE49-F238E27FC236}">
                <a16:creationId xmlns:a16="http://schemas.microsoft.com/office/drawing/2014/main" id="{4906E221-47CF-3342-BEC4-F72C107016DC}"/>
              </a:ext>
            </a:extLst>
          </p:cNvPr>
          <p:cNvSpPr/>
          <p:nvPr/>
        </p:nvSpPr>
        <p:spPr>
          <a:xfrm>
            <a:off x="10859449" y="349324"/>
            <a:ext cx="114300" cy="114300"/>
          </a:xfrm>
          <a:prstGeom prst="ellipse">
            <a:avLst/>
          </a:prstGeom>
          <a:solidFill>
            <a:srgbClr val="525152">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dirty="0">
              <a:ln>
                <a:noFill/>
              </a:ln>
              <a:solidFill>
                <a:srgbClr val="FFFFFF"/>
              </a:solidFill>
              <a:effectLst/>
              <a:uLnTx/>
              <a:uFillTx/>
              <a:latin typeface="Optima LT Std Roman" panose="020B0502050508020304" pitchFamily="34" charset="77"/>
              <a:ea typeface="+mn-ea"/>
              <a:cs typeface="+mn-cs"/>
            </a:endParaRPr>
          </a:p>
        </p:txBody>
      </p:sp>
      <p:sp>
        <p:nvSpPr>
          <p:cNvPr id="19" name="Oval 18">
            <a:extLst>
              <a:ext uri="{FF2B5EF4-FFF2-40B4-BE49-F238E27FC236}">
                <a16:creationId xmlns:a16="http://schemas.microsoft.com/office/drawing/2014/main" id="{949EAC4C-A988-4A4B-A05B-D5CB1AB36B6F}"/>
              </a:ext>
            </a:extLst>
          </p:cNvPr>
          <p:cNvSpPr/>
          <p:nvPr/>
        </p:nvSpPr>
        <p:spPr>
          <a:xfrm>
            <a:off x="11057697" y="349324"/>
            <a:ext cx="114300" cy="114300"/>
          </a:xfrm>
          <a:prstGeom prst="ellipse">
            <a:avLst/>
          </a:prstGeom>
          <a:solidFill>
            <a:srgbClr val="525152">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dirty="0">
              <a:ln>
                <a:noFill/>
              </a:ln>
              <a:solidFill>
                <a:srgbClr val="FFFFFF"/>
              </a:solidFill>
              <a:effectLst/>
              <a:uLnTx/>
              <a:uFillTx/>
              <a:latin typeface="Optima LT Std Roman" panose="020B0502050508020304" pitchFamily="34" charset="77"/>
              <a:ea typeface="+mn-ea"/>
              <a:cs typeface="+mn-cs"/>
            </a:endParaRPr>
          </a:p>
        </p:txBody>
      </p:sp>
      <p:sp>
        <p:nvSpPr>
          <p:cNvPr id="20" name="Oval 19">
            <a:extLst>
              <a:ext uri="{FF2B5EF4-FFF2-40B4-BE49-F238E27FC236}">
                <a16:creationId xmlns:a16="http://schemas.microsoft.com/office/drawing/2014/main" id="{18C90E64-2C6C-8C4E-982D-BA6F82988B7D}"/>
              </a:ext>
            </a:extLst>
          </p:cNvPr>
          <p:cNvSpPr/>
          <p:nvPr/>
        </p:nvSpPr>
        <p:spPr>
          <a:xfrm>
            <a:off x="11255945" y="349324"/>
            <a:ext cx="114300" cy="114300"/>
          </a:xfrm>
          <a:prstGeom prst="ellipse">
            <a:avLst/>
          </a:prstGeom>
          <a:solidFill>
            <a:srgbClr val="525152">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dirty="0">
              <a:ln>
                <a:noFill/>
              </a:ln>
              <a:solidFill>
                <a:srgbClr val="FFFFFF"/>
              </a:solidFill>
              <a:effectLst/>
              <a:uLnTx/>
              <a:uFillTx/>
              <a:latin typeface="Optima LT Std Roman" panose="020B0502050508020304" pitchFamily="34" charset="77"/>
              <a:ea typeface="+mn-ea"/>
              <a:cs typeface="+mn-cs"/>
            </a:endParaRPr>
          </a:p>
        </p:txBody>
      </p:sp>
      <p:sp>
        <p:nvSpPr>
          <p:cNvPr id="21" name="Oval 20">
            <a:extLst>
              <a:ext uri="{FF2B5EF4-FFF2-40B4-BE49-F238E27FC236}">
                <a16:creationId xmlns:a16="http://schemas.microsoft.com/office/drawing/2014/main" id="{22A3C267-D6AE-2147-8A2E-FDB15124AE22}"/>
              </a:ext>
            </a:extLst>
          </p:cNvPr>
          <p:cNvSpPr/>
          <p:nvPr/>
        </p:nvSpPr>
        <p:spPr>
          <a:xfrm>
            <a:off x="11454193" y="349324"/>
            <a:ext cx="114300" cy="114300"/>
          </a:xfrm>
          <a:prstGeom prst="ellipse">
            <a:avLst/>
          </a:prstGeom>
          <a:solidFill>
            <a:srgbClr val="525152">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dirty="0">
              <a:ln>
                <a:noFill/>
              </a:ln>
              <a:solidFill>
                <a:srgbClr val="FFFFFF"/>
              </a:solidFill>
              <a:effectLst/>
              <a:uLnTx/>
              <a:uFillTx/>
              <a:latin typeface="Optima LT Std Roman" panose="020B0502050508020304" pitchFamily="34" charset="77"/>
              <a:ea typeface="+mn-ea"/>
              <a:cs typeface="+mn-cs"/>
            </a:endParaRPr>
          </a:p>
        </p:txBody>
      </p:sp>
      <p:sp>
        <p:nvSpPr>
          <p:cNvPr id="22" name="Oval 21">
            <a:extLst>
              <a:ext uri="{FF2B5EF4-FFF2-40B4-BE49-F238E27FC236}">
                <a16:creationId xmlns:a16="http://schemas.microsoft.com/office/drawing/2014/main" id="{29A3CB9F-3942-0247-812C-5853691A414E}"/>
              </a:ext>
            </a:extLst>
          </p:cNvPr>
          <p:cNvSpPr/>
          <p:nvPr/>
        </p:nvSpPr>
        <p:spPr>
          <a:xfrm>
            <a:off x="11652441" y="349324"/>
            <a:ext cx="114300" cy="114300"/>
          </a:xfrm>
          <a:prstGeom prst="ellipse">
            <a:avLst/>
          </a:prstGeom>
          <a:solidFill>
            <a:srgbClr val="525152">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dirty="0">
              <a:ln>
                <a:noFill/>
              </a:ln>
              <a:solidFill>
                <a:srgbClr val="FFFFFF"/>
              </a:solidFill>
              <a:effectLst/>
              <a:uLnTx/>
              <a:uFillTx/>
              <a:latin typeface="Optima LT Std Roman" panose="020B0502050508020304" pitchFamily="34" charset="77"/>
              <a:ea typeface="+mn-ea"/>
              <a:cs typeface="+mn-cs"/>
            </a:endParaRPr>
          </a:p>
        </p:txBody>
      </p:sp>
      <p:sp>
        <p:nvSpPr>
          <p:cNvPr id="23" name="Oval 22">
            <a:extLst>
              <a:ext uri="{FF2B5EF4-FFF2-40B4-BE49-F238E27FC236}">
                <a16:creationId xmlns:a16="http://schemas.microsoft.com/office/drawing/2014/main" id="{55227BAB-C901-1149-8CAA-8A9C2E283631}"/>
              </a:ext>
            </a:extLst>
          </p:cNvPr>
          <p:cNvSpPr/>
          <p:nvPr/>
        </p:nvSpPr>
        <p:spPr>
          <a:xfrm>
            <a:off x="11850687" y="349324"/>
            <a:ext cx="114300" cy="114300"/>
          </a:xfrm>
          <a:prstGeom prst="ellipse">
            <a:avLst/>
          </a:prstGeom>
          <a:solidFill>
            <a:srgbClr val="525152">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dirty="0">
              <a:ln>
                <a:noFill/>
              </a:ln>
              <a:solidFill>
                <a:srgbClr val="FFFFFF"/>
              </a:solidFill>
              <a:effectLst/>
              <a:uLnTx/>
              <a:uFillTx/>
              <a:latin typeface="Optima LT Std Roman" panose="020B0502050508020304" pitchFamily="34" charset="77"/>
              <a:ea typeface="+mn-ea"/>
              <a:cs typeface="+mn-cs"/>
            </a:endParaRPr>
          </a:p>
        </p:txBody>
      </p:sp>
      <p:pic>
        <p:nvPicPr>
          <p:cNvPr id="14" name="Screen Recording 8">
            <a:hlinkClick r:id="" action="ppaction://media"/>
            <a:extLst>
              <a:ext uri="{FF2B5EF4-FFF2-40B4-BE49-F238E27FC236}">
                <a16:creationId xmlns:a16="http://schemas.microsoft.com/office/drawing/2014/main" id="{1E843AC0-9B8B-44C4-807F-646B08C854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45835" y="1454858"/>
            <a:ext cx="7763756" cy="4699097"/>
          </a:xfrm>
          <a:prstGeom prst="rect">
            <a:avLst/>
          </a:prstGeom>
        </p:spPr>
      </p:pic>
    </p:spTree>
    <p:extLst>
      <p:ext uri="{BB962C8B-B14F-4D97-AF65-F5344CB8AC3E}">
        <p14:creationId xmlns:p14="http://schemas.microsoft.com/office/powerpoint/2010/main" val="333651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0">
                <p:cTn id="12" fill="hold" display="0">
                  <p:stCondLst>
                    <p:cond delay="indefinite"/>
                  </p:stCondLst>
                </p:cTn>
                <p:tgtEl>
                  <p:spTgt spid="1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03F9-F179-406E-BDA1-B7E2FE31A417}"/>
              </a:ext>
            </a:extLst>
          </p:cNvPr>
          <p:cNvSpPr>
            <a:spLocks noGrp="1"/>
          </p:cNvSpPr>
          <p:nvPr>
            <p:ph type="title"/>
          </p:nvPr>
        </p:nvSpPr>
        <p:spPr/>
        <p:txBody>
          <a:bodyPr>
            <a:normAutofit fontScale="90000"/>
          </a:bodyPr>
          <a:lstStyle/>
          <a:p>
            <a:r>
              <a:rPr lang="en-US" dirty="0">
                <a:solidFill>
                  <a:srgbClr val="002060"/>
                </a:solidFill>
                <a:latin typeface="Optima LT Std" panose="020B0502050508020304" pitchFamily="34" charset="0"/>
              </a:rPr>
              <a:t>Dataset Overview</a:t>
            </a:r>
          </a:p>
        </p:txBody>
      </p:sp>
      <p:sp>
        <p:nvSpPr>
          <p:cNvPr id="3" name="Content Placeholder 2">
            <a:extLst>
              <a:ext uri="{FF2B5EF4-FFF2-40B4-BE49-F238E27FC236}">
                <a16:creationId xmlns:a16="http://schemas.microsoft.com/office/drawing/2014/main" id="{249822DD-703C-4DD3-A258-0B56C168B9A1}"/>
              </a:ext>
            </a:extLst>
          </p:cNvPr>
          <p:cNvSpPr>
            <a:spLocks noGrp="1"/>
          </p:cNvSpPr>
          <p:nvPr>
            <p:ph idx="1"/>
          </p:nvPr>
        </p:nvSpPr>
        <p:spPr/>
        <p:txBody>
          <a:bodyPr/>
          <a:lstStyle/>
          <a:p>
            <a:pPr marL="285750" indent="-285750">
              <a:buFont typeface="Arial" panose="020B0604020202020204" pitchFamily="34" charset="0"/>
              <a:buChar char="•"/>
            </a:pPr>
            <a:r>
              <a:rPr lang="en-US" altLang="en-US" dirty="0">
                <a:solidFill>
                  <a:schemeClr val="bg2">
                    <a:lumMod val="50000"/>
                  </a:schemeClr>
                </a:solidFill>
                <a:latin typeface="Optima LT Std" panose="020B0502050508020304" pitchFamily="34" charset="0"/>
                <a:ea typeface="Courier New" panose="02070309020205020404" pitchFamily="49" charset="0"/>
                <a:cs typeface="Arial" panose="020B0604020202020204" pitchFamily="34" charset="0"/>
              </a:rPr>
              <a:t>10,098,183</a:t>
            </a:r>
            <a:r>
              <a:rPr lang="en-US" altLang="en-US" dirty="0">
                <a:solidFill>
                  <a:schemeClr val="bg2">
                    <a:lumMod val="50000"/>
                  </a:schemeClr>
                </a:solidFill>
                <a:latin typeface="Optima LT Std" panose="020B0502050508020304" pitchFamily="34" charset="0"/>
                <a:cs typeface="Arial" panose="020B0604020202020204" pitchFamily="34" charset="0"/>
              </a:rPr>
              <a:t> errors in total</a:t>
            </a:r>
          </a:p>
          <a:p>
            <a:pPr marL="285750" indent="-285750">
              <a:buFont typeface="Arial" panose="020B0604020202020204" pitchFamily="34" charset="0"/>
              <a:buChar char="•"/>
            </a:pPr>
            <a:r>
              <a:rPr lang="en-US" altLang="en-US" dirty="0">
                <a:solidFill>
                  <a:schemeClr val="bg2">
                    <a:lumMod val="50000"/>
                  </a:schemeClr>
                </a:solidFill>
                <a:latin typeface="Optima LT Std" panose="020B0502050508020304" pitchFamily="34" charset="0"/>
                <a:cs typeface="Arial" panose="020B0604020202020204" pitchFamily="34" charset="0"/>
              </a:rPr>
              <a:t>From November 2018 to July 2019</a:t>
            </a:r>
          </a:p>
          <a:p>
            <a:pPr marL="285750" indent="-285750">
              <a:buFont typeface="Arial" panose="020B0604020202020204" pitchFamily="34" charset="0"/>
              <a:buChar char="•"/>
            </a:pPr>
            <a:r>
              <a:rPr lang="en-US" dirty="0">
                <a:solidFill>
                  <a:schemeClr val="bg2">
                    <a:lumMod val="50000"/>
                  </a:schemeClr>
                </a:solidFill>
                <a:latin typeface="Optima LT Std" panose="020B0502050508020304" pitchFamily="34" charset="0"/>
                <a:cs typeface="Arial" panose="020B0604020202020204" pitchFamily="34" charset="0"/>
              </a:rPr>
              <a:t>35 unique error codes</a:t>
            </a:r>
            <a:endParaRPr lang="en-US" dirty="0">
              <a:solidFill>
                <a:schemeClr val="bg2">
                  <a:lumMod val="50000"/>
                </a:schemeClr>
              </a:solidFill>
              <a:latin typeface="Optima LT Std" panose="020B0502050508020304" pitchFamily="34" charset="0"/>
            </a:endParaRPr>
          </a:p>
          <a:p>
            <a:endParaRPr lang="en-US" dirty="0"/>
          </a:p>
        </p:txBody>
      </p:sp>
      <p:sp>
        <p:nvSpPr>
          <p:cNvPr id="4" name="Slide Number Placeholder 3">
            <a:extLst>
              <a:ext uri="{FF2B5EF4-FFF2-40B4-BE49-F238E27FC236}">
                <a16:creationId xmlns:a16="http://schemas.microsoft.com/office/drawing/2014/main" id="{BA51A049-6002-4F71-B42F-C0A30F3BD1CC}"/>
              </a:ext>
            </a:extLst>
          </p:cNvPr>
          <p:cNvSpPr>
            <a:spLocks noGrp="1"/>
          </p:cNvSpPr>
          <p:nvPr>
            <p:ph type="sldNum" sz="quarter" idx="11"/>
          </p:nvPr>
        </p:nvSpPr>
        <p:spPr/>
        <p:txBody>
          <a:bodyPr/>
          <a:lstStyle/>
          <a:p>
            <a:fld id="{4FD761F2-30CF-CF48-A2A7-23EDD4F01033}" type="slidenum">
              <a:rPr lang="en-US" smtClean="0"/>
              <a:pPr/>
              <a:t>4</a:t>
            </a:fld>
            <a:endParaRPr lang="en-US" dirty="0"/>
          </a:p>
        </p:txBody>
      </p:sp>
      <p:sp>
        <p:nvSpPr>
          <p:cNvPr id="5" name="Text Placeholder 4">
            <a:extLst>
              <a:ext uri="{FF2B5EF4-FFF2-40B4-BE49-F238E27FC236}">
                <a16:creationId xmlns:a16="http://schemas.microsoft.com/office/drawing/2014/main" id="{3DA94BA2-93B1-4452-BC72-ADFB39BB41A1}"/>
              </a:ext>
            </a:extLst>
          </p:cNvPr>
          <p:cNvSpPr>
            <a:spLocks noGrp="1"/>
          </p:cNvSpPr>
          <p:nvPr>
            <p:ph type="body" sz="quarter" idx="59"/>
          </p:nvPr>
        </p:nvSpPr>
        <p:spPr/>
        <p:txBody>
          <a:bodyPr/>
          <a:lstStyle/>
          <a:p>
            <a:endParaRPr lang="en-US" dirty="0"/>
          </a:p>
        </p:txBody>
      </p:sp>
      <p:pic>
        <p:nvPicPr>
          <p:cNvPr id="7" name="Picture 6" descr="A close up of a keyboard&#10;&#10;Description generated with high confidence">
            <a:extLst>
              <a:ext uri="{FF2B5EF4-FFF2-40B4-BE49-F238E27FC236}">
                <a16:creationId xmlns:a16="http://schemas.microsoft.com/office/drawing/2014/main" id="{9E2B572B-E23E-4F76-827B-0A5B299A7C27}"/>
              </a:ext>
            </a:extLst>
          </p:cNvPr>
          <p:cNvPicPr>
            <a:picLocks noChangeAspect="1"/>
          </p:cNvPicPr>
          <p:nvPr/>
        </p:nvPicPr>
        <p:blipFill>
          <a:blip r:embed="rId2"/>
          <a:stretch>
            <a:fillRect/>
          </a:stretch>
        </p:blipFill>
        <p:spPr>
          <a:xfrm>
            <a:off x="330942" y="3258715"/>
            <a:ext cx="10243076" cy="2044805"/>
          </a:xfrm>
          <a:prstGeom prst="rect">
            <a:avLst/>
          </a:prstGeom>
        </p:spPr>
      </p:pic>
    </p:spTree>
    <p:extLst>
      <p:ext uri="{BB962C8B-B14F-4D97-AF65-F5344CB8AC3E}">
        <p14:creationId xmlns:p14="http://schemas.microsoft.com/office/powerpoint/2010/main" val="2624387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1642-3A37-4C03-8821-101E8730FA1A}"/>
              </a:ext>
            </a:extLst>
          </p:cNvPr>
          <p:cNvSpPr>
            <a:spLocks noGrp="1"/>
          </p:cNvSpPr>
          <p:nvPr>
            <p:ph type="title"/>
          </p:nvPr>
        </p:nvSpPr>
        <p:spPr/>
        <p:txBody>
          <a:bodyPr>
            <a:normAutofit fontScale="90000"/>
          </a:bodyPr>
          <a:lstStyle/>
          <a:p>
            <a:r>
              <a:rPr lang="en-US" dirty="0"/>
              <a:t>Approaches </a:t>
            </a:r>
          </a:p>
        </p:txBody>
      </p:sp>
      <p:graphicFrame>
        <p:nvGraphicFramePr>
          <p:cNvPr id="6" name="Content Placeholder 5">
            <a:extLst>
              <a:ext uri="{FF2B5EF4-FFF2-40B4-BE49-F238E27FC236}">
                <a16:creationId xmlns:a16="http://schemas.microsoft.com/office/drawing/2014/main" id="{D98210BF-458E-42DA-9C85-9F7E9740B057}"/>
              </a:ext>
            </a:extLst>
          </p:cNvPr>
          <p:cNvGraphicFramePr>
            <a:graphicFrameLocks noGrp="1"/>
          </p:cNvGraphicFramePr>
          <p:nvPr>
            <p:ph idx="1"/>
            <p:extLst>
              <p:ext uri="{D42A27DB-BD31-4B8C-83A1-F6EECF244321}">
                <p14:modId xmlns:p14="http://schemas.microsoft.com/office/powerpoint/2010/main" val="748982169"/>
              </p:ext>
            </p:extLst>
          </p:nvPr>
        </p:nvGraphicFramePr>
        <p:xfrm>
          <a:off x="260350" y="1554163"/>
          <a:ext cx="11704638"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EF16F85-3DDA-4CEA-B72A-CE25E1E0DB64}"/>
              </a:ext>
            </a:extLst>
          </p:cNvPr>
          <p:cNvSpPr>
            <a:spLocks noGrp="1"/>
          </p:cNvSpPr>
          <p:nvPr>
            <p:ph type="sldNum" sz="quarter" idx="11"/>
          </p:nvPr>
        </p:nvSpPr>
        <p:spPr/>
        <p:txBody>
          <a:bodyPr/>
          <a:lstStyle/>
          <a:p>
            <a:fld id="{4FD761F2-30CF-CF48-A2A7-23EDD4F01033}" type="slidenum">
              <a:rPr lang="en-US" smtClean="0"/>
              <a:pPr/>
              <a:t>5</a:t>
            </a:fld>
            <a:endParaRPr lang="en-US" dirty="0"/>
          </a:p>
        </p:txBody>
      </p:sp>
      <p:sp>
        <p:nvSpPr>
          <p:cNvPr id="5" name="Text Placeholder 4">
            <a:extLst>
              <a:ext uri="{FF2B5EF4-FFF2-40B4-BE49-F238E27FC236}">
                <a16:creationId xmlns:a16="http://schemas.microsoft.com/office/drawing/2014/main" id="{687A9D01-0248-4C14-A96A-43CF61AFBEC2}"/>
              </a:ext>
            </a:extLst>
          </p:cNvPr>
          <p:cNvSpPr>
            <a:spLocks noGrp="1"/>
          </p:cNvSpPr>
          <p:nvPr>
            <p:ph type="body" sz="quarter" idx="59"/>
          </p:nvPr>
        </p:nvSpPr>
        <p:spPr/>
        <p:txBody>
          <a:bodyPr/>
          <a:lstStyle/>
          <a:p>
            <a:endParaRPr lang="en-US"/>
          </a:p>
        </p:txBody>
      </p:sp>
    </p:spTree>
    <p:extLst>
      <p:ext uri="{BB962C8B-B14F-4D97-AF65-F5344CB8AC3E}">
        <p14:creationId xmlns:p14="http://schemas.microsoft.com/office/powerpoint/2010/main" val="1663061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114A0-115B-48D8-9BDA-42F55394F9B9}"/>
              </a:ext>
            </a:extLst>
          </p:cNvPr>
          <p:cNvSpPr>
            <a:spLocks noGrp="1"/>
          </p:cNvSpPr>
          <p:nvPr>
            <p:ph type="title"/>
          </p:nvPr>
        </p:nvSpPr>
        <p:spPr/>
        <p:txBody>
          <a:bodyPr>
            <a:normAutofit fontScale="90000"/>
          </a:bodyPr>
          <a:lstStyle/>
          <a:p>
            <a:r>
              <a:rPr lang="en-US" dirty="0"/>
              <a:t>Conclusion &amp; Next steps</a:t>
            </a:r>
          </a:p>
        </p:txBody>
      </p:sp>
      <p:sp>
        <p:nvSpPr>
          <p:cNvPr id="3" name="Content Placeholder 2">
            <a:extLst>
              <a:ext uri="{FF2B5EF4-FFF2-40B4-BE49-F238E27FC236}">
                <a16:creationId xmlns:a16="http://schemas.microsoft.com/office/drawing/2014/main" id="{973504D6-B95A-4B24-8D01-E2D8F2506288}"/>
              </a:ext>
            </a:extLst>
          </p:cNvPr>
          <p:cNvSpPr>
            <a:spLocks noGrp="1"/>
          </p:cNvSpPr>
          <p:nvPr>
            <p:ph idx="1"/>
          </p:nvPr>
        </p:nvSpPr>
        <p:spPr/>
        <p:txBody>
          <a:bodyPr/>
          <a:lstStyle/>
          <a:p>
            <a:r>
              <a:rPr lang="en-US" dirty="0"/>
              <a:t>If most frequent errors like ORA-12505 and ORA-01033 could be resolved, the errors will be reduced by at least more than 50%.</a:t>
            </a:r>
          </a:p>
          <a:p>
            <a:r>
              <a:rPr lang="en-US" dirty="0"/>
              <a:t>Errors can be tackled by groups, for example, data base connection(TNS) errors can be resolved together.</a:t>
            </a:r>
          </a:p>
          <a:p>
            <a:r>
              <a:rPr lang="en-US" dirty="0"/>
              <a:t>If there could be labeled “significant error” events like unusual slow down during Black Friday, the anomaly detection model would be more accurate and would be able to predict “significant error” before it happens.</a:t>
            </a:r>
          </a:p>
          <a:p>
            <a:r>
              <a:rPr lang="en-US" dirty="0"/>
              <a:t>Data collected by App Dynamics that includes more machine usage data and transaction data would be able to generate more meaningful results. For example, more accurate anomaly detection.</a:t>
            </a:r>
          </a:p>
        </p:txBody>
      </p:sp>
      <p:sp>
        <p:nvSpPr>
          <p:cNvPr id="4" name="Slide Number Placeholder 3">
            <a:extLst>
              <a:ext uri="{FF2B5EF4-FFF2-40B4-BE49-F238E27FC236}">
                <a16:creationId xmlns:a16="http://schemas.microsoft.com/office/drawing/2014/main" id="{A58641A4-A9E4-4987-84D4-93ED08C06424}"/>
              </a:ext>
            </a:extLst>
          </p:cNvPr>
          <p:cNvSpPr>
            <a:spLocks noGrp="1"/>
          </p:cNvSpPr>
          <p:nvPr>
            <p:ph type="sldNum" sz="quarter" idx="11"/>
          </p:nvPr>
        </p:nvSpPr>
        <p:spPr/>
        <p:txBody>
          <a:bodyPr/>
          <a:lstStyle/>
          <a:p>
            <a:fld id="{4FD761F2-30CF-CF48-A2A7-23EDD4F01033}" type="slidenum">
              <a:rPr lang="en-US" smtClean="0"/>
              <a:pPr/>
              <a:t>6</a:t>
            </a:fld>
            <a:endParaRPr lang="en-US" dirty="0"/>
          </a:p>
        </p:txBody>
      </p:sp>
      <p:sp>
        <p:nvSpPr>
          <p:cNvPr id="5" name="Text Placeholder 4">
            <a:extLst>
              <a:ext uri="{FF2B5EF4-FFF2-40B4-BE49-F238E27FC236}">
                <a16:creationId xmlns:a16="http://schemas.microsoft.com/office/drawing/2014/main" id="{FAF3E7B3-3489-44BD-BA73-F655CF92EAF7}"/>
              </a:ext>
            </a:extLst>
          </p:cNvPr>
          <p:cNvSpPr>
            <a:spLocks noGrp="1"/>
          </p:cNvSpPr>
          <p:nvPr>
            <p:ph type="body" sz="quarter" idx="59"/>
          </p:nvPr>
        </p:nvSpPr>
        <p:spPr/>
        <p:txBody>
          <a:bodyPr/>
          <a:lstStyle/>
          <a:p>
            <a:endParaRPr lang="en-US"/>
          </a:p>
        </p:txBody>
      </p:sp>
    </p:spTree>
    <p:extLst>
      <p:ext uri="{BB962C8B-B14F-4D97-AF65-F5344CB8AC3E}">
        <p14:creationId xmlns:p14="http://schemas.microsoft.com/office/powerpoint/2010/main" val="3128452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BE97-B5FD-4CA1-89D4-CEC41F867F38}"/>
              </a:ext>
            </a:extLst>
          </p:cNvPr>
          <p:cNvSpPr>
            <a:spLocks noGrp="1"/>
          </p:cNvSpPr>
          <p:nvPr>
            <p:ph type="title"/>
          </p:nvPr>
        </p:nvSpPr>
        <p:spPr/>
        <p:txBody>
          <a:bodyPr>
            <a:normAutofit fontScale="90000"/>
          </a:bodyPr>
          <a:lstStyle/>
          <a:p>
            <a:r>
              <a:rPr lang="en-US" dirty="0"/>
              <a:t>Summer Experience &amp; Future Plan</a:t>
            </a:r>
          </a:p>
        </p:txBody>
      </p:sp>
      <p:sp>
        <p:nvSpPr>
          <p:cNvPr id="3" name="Content Placeholder 2">
            <a:extLst>
              <a:ext uri="{FF2B5EF4-FFF2-40B4-BE49-F238E27FC236}">
                <a16:creationId xmlns:a16="http://schemas.microsoft.com/office/drawing/2014/main" id="{15EEB7D6-3F76-44EA-A55B-BF4142990698}"/>
              </a:ext>
            </a:extLst>
          </p:cNvPr>
          <p:cNvSpPr>
            <a:spLocks noGrp="1"/>
          </p:cNvSpPr>
          <p:nvPr>
            <p:ph idx="1"/>
          </p:nvPr>
        </p:nvSpPr>
        <p:spPr>
          <a:xfrm>
            <a:off x="260594" y="1554480"/>
            <a:ext cx="11704392" cy="4426195"/>
          </a:xfrm>
        </p:spPr>
        <p:txBody>
          <a:bodyPr/>
          <a:lstStyle/>
          <a:p>
            <a:pPr marL="0" indent="0">
              <a:buNone/>
            </a:pPr>
            <a:r>
              <a:rPr lang="en-US" dirty="0"/>
              <a:t>New York currently ranks at the first on my list of places I want to live at:</a:t>
            </a:r>
          </a:p>
          <a:p>
            <a:r>
              <a:rPr lang="en-US" dirty="0"/>
              <a:t>Museums,</a:t>
            </a:r>
          </a:p>
          <a:p>
            <a:r>
              <a:rPr lang="en-US" dirty="0"/>
              <a:t>Volunteer,</a:t>
            </a:r>
          </a:p>
          <a:p>
            <a:r>
              <a:rPr lang="en-US" dirty="0"/>
              <a:t>Friends,</a:t>
            </a:r>
          </a:p>
          <a:p>
            <a:r>
              <a:rPr lang="en-US" dirty="0"/>
              <a:t>Talented coworkers</a:t>
            </a:r>
          </a:p>
          <a:p>
            <a:endParaRPr lang="en-US" dirty="0"/>
          </a:p>
        </p:txBody>
      </p:sp>
      <p:sp>
        <p:nvSpPr>
          <p:cNvPr id="4" name="Slide Number Placeholder 3">
            <a:extLst>
              <a:ext uri="{FF2B5EF4-FFF2-40B4-BE49-F238E27FC236}">
                <a16:creationId xmlns:a16="http://schemas.microsoft.com/office/drawing/2014/main" id="{ECA2A38F-0BD0-4BF0-99D4-598DEE12D050}"/>
              </a:ext>
            </a:extLst>
          </p:cNvPr>
          <p:cNvSpPr>
            <a:spLocks noGrp="1"/>
          </p:cNvSpPr>
          <p:nvPr>
            <p:ph type="sldNum" sz="quarter" idx="11"/>
          </p:nvPr>
        </p:nvSpPr>
        <p:spPr/>
        <p:txBody>
          <a:bodyPr/>
          <a:lstStyle/>
          <a:p>
            <a:fld id="{4FD761F2-30CF-CF48-A2A7-23EDD4F01033}" type="slidenum">
              <a:rPr lang="en-US" smtClean="0"/>
              <a:pPr/>
              <a:t>7</a:t>
            </a:fld>
            <a:endParaRPr lang="en-US" dirty="0"/>
          </a:p>
        </p:txBody>
      </p:sp>
      <p:sp>
        <p:nvSpPr>
          <p:cNvPr id="5" name="Text Placeholder 4">
            <a:extLst>
              <a:ext uri="{FF2B5EF4-FFF2-40B4-BE49-F238E27FC236}">
                <a16:creationId xmlns:a16="http://schemas.microsoft.com/office/drawing/2014/main" id="{161D9702-7B1B-45BC-AD39-202EEB3EDB18}"/>
              </a:ext>
            </a:extLst>
          </p:cNvPr>
          <p:cNvSpPr>
            <a:spLocks noGrp="1"/>
          </p:cNvSpPr>
          <p:nvPr>
            <p:ph type="body" sz="quarter" idx="59"/>
          </p:nvPr>
        </p:nvSpPr>
        <p:spPr/>
        <p:txBody>
          <a:bodyPr/>
          <a:lstStyle/>
          <a:p>
            <a:endParaRPr lang="en-US"/>
          </a:p>
        </p:txBody>
      </p:sp>
      <p:pic>
        <p:nvPicPr>
          <p:cNvPr id="8" name="Picture 7" descr="A group of people posing for the camera&#10;&#10;Description generated with very high confidence">
            <a:extLst>
              <a:ext uri="{FF2B5EF4-FFF2-40B4-BE49-F238E27FC236}">
                <a16:creationId xmlns:a16="http://schemas.microsoft.com/office/drawing/2014/main" id="{46C5AC42-0D4D-4A79-BA82-7466B198C0FE}"/>
              </a:ext>
            </a:extLst>
          </p:cNvPr>
          <p:cNvPicPr>
            <a:picLocks noChangeAspect="1"/>
          </p:cNvPicPr>
          <p:nvPr/>
        </p:nvPicPr>
        <p:blipFill>
          <a:blip r:embed="rId2"/>
          <a:stretch>
            <a:fillRect/>
          </a:stretch>
        </p:blipFill>
        <p:spPr>
          <a:xfrm>
            <a:off x="8127606" y="2130839"/>
            <a:ext cx="1914442" cy="2478377"/>
          </a:xfrm>
          <a:prstGeom prst="rect">
            <a:avLst/>
          </a:prstGeom>
        </p:spPr>
      </p:pic>
      <p:pic>
        <p:nvPicPr>
          <p:cNvPr id="10" name="Picture 9">
            <a:extLst>
              <a:ext uri="{FF2B5EF4-FFF2-40B4-BE49-F238E27FC236}">
                <a16:creationId xmlns:a16="http://schemas.microsoft.com/office/drawing/2014/main" id="{DC9B9FF0-AA2A-47DF-AC4A-D206A7393A1E}"/>
              </a:ext>
            </a:extLst>
          </p:cNvPr>
          <p:cNvPicPr>
            <a:picLocks noChangeAspect="1"/>
          </p:cNvPicPr>
          <p:nvPr/>
        </p:nvPicPr>
        <p:blipFill>
          <a:blip r:embed="rId3"/>
          <a:stretch>
            <a:fillRect/>
          </a:stretch>
        </p:blipFill>
        <p:spPr>
          <a:xfrm>
            <a:off x="10042048" y="2130838"/>
            <a:ext cx="1858783" cy="2478377"/>
          </a:xfrm>
          <a:prstGeom prst="rect">
            <a:avLst/>
          </a:prstGeom>
        </p:spPr>
      </p:pic>
      <p:pic>
        <p:nvPicPr>
          <p:cNvPr id="12" name="Picture 11" descr="A person standing in front of a building&#10;&#10;Description generated with very high confidence">
            <a:extLst>
              <a:ext uri="{FF2B5EF4-FFF2-40B4-BE49-F238E27FC236}">
                <a16:creationId xmlns:a16="http://schemas.microsoft.com/office/drawing/2014/main" id="{7AC67FFC-7E20-4F84-B3E0-A0E365F79356}"/>
              </a:ext>
            </a:extLst>
          </p:cNvPr>
          <p:cNvPicPr>
            <a:picLocks noChangeAspect="1"/>
          </p:cNvPicPr>
          <p:nvPr/>
        </p:nvPicPr>
        <p:blipFill>
          <a:blip r:embed="rId4"/>
          <a:stretch>
            <a:fillRect/>
          </a:stretch>
        </p:blipFill>
        <p:spPr>
          <a:xfrm flipH="1">
            <a:off x="5874737" y="2152705"/>
            <a:ext cx="2252869" cy="1689652"/>
          </a:xfrm>
          <a:prstGeom prst="rect">
            <a:avLst/>
          </a:prstGeom>
        </p:spPr>
      </p:pic>
    </p:spTree>
    <p:extLst>
      <p:ext uri="{BB962C8B-B14F-4D97-AF65-F5344CB8AC3E}">
        <p14:creationId xmlns:p14="http://schemas.microsoft.com/office/powerpoint/2010/main" val="142303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DF602-1A96-43A5-83C8-6140C401C6CB}"/>
              </a:ext>
            </a:extLst>
          </p:cNvPr>
          <p:cNvSpPr>
            <a:spLocks noGrp="1"/>
          </p:cNvSpPr>
          <p:nvPr>
            <p:ph type="title"/>
          </p:nvPr>
        </p:nvSpPr>
        <p:spPr>
          <a:xfrm>
            <a:off x="592852" y="561661"/>
            <a:ext cx="6269416" cy="1344975"/>
          </a:xfrm>
        </p:spPr>
        <p:txBody>
          <a:bodyPr vert="horz" lIns="91440" tIns="45720" rIns="91440" bIns="45720" rtlCol="0" anchor="ctr">
            <a:normAutofit/>
          </a:bodyPr>
          <a:lstStyle/>
          <a:p>
            <a:r>
              <a:rPr lang="en-US" sz="3700" dirty="0">
                <a:solidFill>
                  <a:schemeClr val="accent1">
                    <a:lumMod val="50000"/>
                  </a:schemeClr>
                </a:solidFill>
                <a:latin typeface="+mj-lt"/>
              </a:rPr>
              <a:t>Step 0:Data Cleansing</a:t>
            </a:r>
          </a:p>
        </p:txBody>
      </p:sp>
      <p:pic>
        <p:nvPicPr>
          <p:cNvPr id="6" name="Picture 2">
            <a:extLst>
              <a:ext uri="{FF2B5EF4-FFF2-40B4-BE49-F238E27FC236}">
                <a16:creationId xmlns:a16="http://schemas.microsoft.com/office/drawing/2014/main" id="{31531E07-024D-41E2-8D3D-251FDD5935D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155" r="9934" b="3"/>
          <a:stretch/>
        </p:blipFill>
        <p:spPr bwMode="auto">
          <a:xfrm>
            <a:off x="7657849" y="212141"/>
            <a:ext cx="4042410" cy="338899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D134D2D-578B-46EA-B0B4-79C7D4FD017A}"/>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4FD761F2-30CF-CF48-A2A7-23EDD4F01033}" type="slidenum">
              <a:rPr lang="en-US" sz="1200" smtClean="0">
                <a:latin typeface="+mn-lt"/>
              </a:rPr>
              <a:pPr algn="r">
                <a:spcAft>
                  <a:spcPts val="600"/>
                </a:spcAft>
              </a:pPr>
              <a:t>8</a:t>
            </a:fld>
            <a:endParaRPr lang="en-US" sz="1200">
              <a:latin typeface="+mn-lt"/>
            </a:endParaRPr>
          </a:p>
        </p:txBody>
      </p:sp>
      <p:sp>
        <p:nvSpPr>
          <p:cNvPr id="5" name="Text Placeholder 4">
            <a:extLst>
              <a:ext uri="{FF2B5EF4-FFF2-40B4-BE49-F238E27FC236}">
                <a16:creationId xmlns:a16="http://schemas.microsoft.com/office/drawing/2014/main" id="{0F349C51-329D-44AC-8253-6FE876585C9C}"/>
              </a:ext>
            </a:extLst>
          </p:cNvPr>
          <p:cNvSpPr>
            <a:spLocks noGrp="1"/>
          </p:cNvSpPr>
          <p:nvPr>
            <p:ph type="body" sz="quarter" idx="59"/>
          </p:nvPr>
        </p:nvSpPr>
        <p:spPr>
          <a:xfrm>
            <a:off x="642013" y="2458065"/>
            <a:ext cx="6700162" cy="2782529"/>
          </a:xfrm>
        </p:spPr>
        <p:txBody>
          <a:bodyPr vert="horz" lIns="91440" tIns="45720" rIns="91440" bIns="45720" rtlCol="0">
            <a:noAutofit/>
          </a:bodyPr>
          <a:lstStyle/>
          <a:p>
            <a:pPr marL="0" indent="0" algn="l">
              <a:lnSpc>
                <a:spcPct val="90000"/>
              </a:lnSpc>
              <a:buNone/>
            </a:pPr>
            <a:r>
              <a:rPr lang="en-US" altLang="zh-CN" sz="1600" b="1" dirty="0">
                <a:solidFill>
                  <a:schemeClr val="bg2">
                    <a:lumMod val="50000"/>
                  </a:schemeClr>
                </a:solidFill>
                <a:latin typeface="Optima LT Std" panose="020B0502050508020304" pitchFamily="34" charset="0"/>
              </a:rPr>
              <a:t>Results</a:t>
            </a:r>
            <a:r>
              <a:rPr lang="zh-CN" altLang="en-US" sz="1600" b="1" dirty="0">
                <a:solidFill>
                  <a:schemeClr val="bg2">
                    <a:lumMod val="50000"/>
                  </a:schemeClr>
                </a:solidFill>
                <a:latin typeface="Optima LT Std" panose="020B0502050508020304" pitchFamily="34" charset="0"/>
              </a:rPr>
              <a:t>：</a:t>
            </a:r>
            <a:endParaRPr lang="en-US" altLang="zh-CN" sz="1600" b="1" dirty="0">
              <a:solidFill>
                <a:schemeClr val="bg2">
                  <a:lumMod val="50000"/>
                </a:schemeClr>
              </a:solidFill>
              <a:latin typeface="Optima LT Std" panose="020B0502050508020304" pitchFamily="34" charset="0"/>
            </a:endParaRPr>
          </a:p>
          <a:p>
            <a:pPr algn="l"/>
            <a:r>
              <a:rPr lang="en-US" altLang="en-US" sz="1600" dirty="0">
                <a:solidFill>
                  <a:schemeClr val="bg2">
                    <a:lumMod val="50000"/>
                  </a:schemeClr>
                </a:solidFill>
                <a:latin typeface="Optima LT Std" panose="020B0502050508020304" pitchFamily="34" charset="0"/>
                <a:cs typeface="Arial" panose="020B0604020202020204" pitchFamily="34" charset="0"/>
              </a:rPr>
              <a:t>212,452 errors in total</a:t>
            </a:r>
          </a:p>
          <a:p>
            <a:pPr algn="l"/>
            <a:r>
              <a:rPr lang="en-US" altLang="en-US" sz="1600" dirty="0">
                <a:solidFill>
                  <a:schemeClr val="bg2">
                    <a:lumMod val="50000"/>
                  </a:schemeClr>
                </a:solidFill>
                <a:latin typeface="Optima LT Std" panose="020B0502050508020304" pitchFamily="34" charset="0"/>
                <a:cs typeface="Arial" panose="020B0604020202020204" pitchFamily="34" charset="0"/>
              </a:rPr>
              <a:t>Maximum 2950 error</a:t>
            </a:r>
            <a:r>
              <a:rPr lang="en-US" altLang="zh-CN" sz="1600" dirty="0">
                <a:solidFill>
                  <a:schemeClr val="bg2">
                    <a:lumMod val="50000"/>
                  </a:schemeClr>
                </a:solidFill>
                <a:latin typeface="Optima LT Std" panose="020B0502050508020304" pitchFamily="34" charset="0"/>
                <a:cs typeface="Arial" panose="020B0604020202020204" pitchFamily="34" charset="0"/>
              </a:rPr>
              <a:t>s a day</a:t>
            </a:r>
            <a:endParaRPr lang="en-US" altLang="zh-CN" sz="1600" b="1" dirty="0">
              <a:solidFill>
                <a:schemeClr val="bg2">
                  <a:lumMod val="50000"/>
                </a:schemeClr>
              </a:solidFill>
              <a:latin typeface="Optima LT Std" panose="020B0502050508020304" pitchFamily="34" charset="0"/>
            </a:endParaRPr>
          </a:p>
          <a:p>
            <a:pPr marL="0" indent="0" algn="l">
              <a:lnSpc>
                <a:spcPct val="90000"/>
              </a:lnSpc>
              <a:buNone/>
            </a:pPr>
            <a:r>
              <a:rPr lang="en-US" sz="1600" b="1" dirty="0">
                <a:solidFill>
                  <a:schemeClr val="bg2">
                    <a:lumMod val="50000"/>
                  </a:schemeClr>
                </a:solidFill>
                <a:latin typeface="Optima LT Std" panose="020B0502050508020304" pitchFamily="34" charset="0"/>
              </a:rPr>
              <a:t>Methods:</a:t>
            </a:r>
          </a:p>
          <a:p>
            <a:pPr indent="-228600" algn="l">
              <a:lnSpc>
                <a:spcPct val="90000"/>
              </a:lnSpc>
              <a:buFont typeface="Arial" panose="020B0604020202020204" pitchFamily="34" charset="0"/>
              <a:buChar char="•"/>
            </a:pPr>
            <a:r>
              <a:rPr lang="en-US" sz="1600" dirty="0">
                <a:solidFill>
                  <a:schemeClr val="bg2">
                    <a:lumMod val="50000"/>
                  </a:schemeClr>
                </a:solidFill>
                <a:latin typeface="Optima LT Std" panose="020B0502050508020304" pitchFamily="34" charset="0"/>
              </a:rPr>
              <a:t>Eliminate rows containing N/A entries</a:t>
            </a:r>
          </a:p>
          <a:p>
            <a:pPr indent="-228600" algn="l">
              <a:lnSpc>
                <a:spcPct val="90000"/>
              </a:lnSpc>
              <a:buFont typeface="Arial" panose="020B0604020202020204" pitchFamily="34" charset="0"/>
              <a:buChar char="•"/>
            </a:pPr>
            <a:r>
              <a:rPr lang="en-US" sz="1600" dirty="0">
                <a:solidFill>
                  <a:schemeClr val="bg2">
                    <a:lumMod val="50000"/>
                  </a:schemeClr>
                </a:solidFill>
                <a:latin typeface="Optima LT Std" panose="020B0502050508020304" pitchFamily="34" charset="0"/>
              </a:rPr>
              <a:t>Parse the time to date, hour and minute</a:t>
            </a:r>
          </a:p>
          <a:p>
            <a:pPr indent="-228600" algn="l">
              <a:lnSpc>
                <a:spcPct val="90000"/>
              </a:lnSpc>
              <a:buFont typeface="Arial" panose="020B0604020202020204" pitchFamily="34" charset="0"/>
              <a:buChar char="•"/>
            </a:pPr>
            <a:r>
              <a:rPr lang="en-US" sz="1600" dirty="0">
                <a:solidFill>
                  <a:schemeClr val="bg2">
                    <a:lumMod val="50000"/>
                  </a:schemeClr>
                </a:solidFill>
                <a:latin typeface="Optima LT Std" panose="020B0502050508020304" pitchFamily="34" charset="0"/>
              </a:rPr>
              <a:t>Drop the duplicates: </a:t>
            </a:r>
          </a:p>
          <a:p>
            <a:pPr marL="457200" lvl="1" indent="0">
              <a:buNone/>
            </a:pPr>
            <a:r>
              <a:rPr lang="en-US" sz="1600" dirty="0" err="1">
                <a:solidFill>
                  <a:schemeClr val="bg2">
                    <a:lumMod val="50000"/>
                  </a:schemeClr>
                </a:solidFill>
                <a:latin typeface="Optima LT Std" panose="020B0502050508020304" pitchFamily="34" charset="0"/>
              </a:rPr>
              <a:t>Xstore</a:t>
            </a:r>
            <a:r>
              <a:rPr lang="en-US" sz="1600" dirty="0">
                <a:solidFill>
                  <a:schemeClr val="bg2">
                    <a:lumMod val="50000"/>
                  </a:schemeClr>
                </a:solidFill>
                <a:latin typeface="Optima LT Std" panose="020B0502050508020304" pitchFamily="34" charset="0"/>
              </a:rPr>
              <a:t> reports errors every few seconds, so that an error often gets to reported numerous times. By dropping the duplicates with the precision of time as minute, the same error occurred in the same minute only count as one occurrence. This can reduce the number of logs without losing the information of the duration of an error.</a:t>
            </a:r>
          </a:p>
          <a:p>
            <a:pPr marL="0" indent="0" algn="l">
              <a:lnSpc>
                <a:spcPct val="90000"/>
              </a:lnSpc>
              <a:buNone/>
            </a:pPr>
            <a:r>
              <a:rPr lang="en-US" sz="1600" b="1" dirty="0">
                <a:solidFill>
                  <a:schemeClr val="bg2">
                    <a:lumMod val="50000"/>
                  </a:schemeClr>
                </a:solidFill>
                <a:latin typeface="Optima LT Std" panose="020B0502050508020304" pitchFamily="34" charset="0"/>
              </a:rPr>
              <a:t>Tools:</a:t>
            </a:r>
          </a:p>
          <a:p>
            <a:pPr marL="0" indent="0" algn="l">
              <a:lnSpc>
                <a:spcPct val="90000"/>
              </a:lnSpc>
              <a:buNone/>
            </a:pPr>
            <a:r>
              <a:rPr lang="en-US" sz="1600" dirty="0">
                <a:solidFill>
                  <a:schemeClr val="bg2">
                    <a:lumMod val="50000"/>
                  </a:schemeClr>
                </a:solidFill>
                <a:latin typeface="Optima LT Std" panose="020B0502050508020304" pitchFamily="34" charset="0"/>
              </a:rPr>
              <a:t>Python Pandas, </a:t>
            </a:r>
            <a:r>
              <a:rPr lang="en-US" sz="1600" dirty="0" err="1">
                <a:solidFill>
                  <a:schemeClr val="bg2">
                    <a:lumMod val="50000"/>
                  </a:schemeClr>
                </a:solidFill>
                <a:latin typeface="Optima LT Std" panose="020B0502050508020304" pitchFamily="34" charset="0"/>
              </a:rPr>
              <a:t>Numpy</a:t>
            </a:r>
            <a:endParaRPr lang="en-US" sz="1600" dirty="0">
              <a:solidFill>
                <a:schemeClr val="bg2">
                  <a:lumMod val="50000"/>
                </a:schemeClr>
              </a:solidFill>
              <a:latin typeface="Optima LT Std" panose="020B0502050508020304" pitchFamily="34" charset="0"/>
            </a:endParaRPr>
          </a:p>
        </p:txBody>
      </p:sp>
      <p:pic>
        <p:nvPicPr>
          <p:cNvPr id="7" name="Picture 2">
            <a:extLst>
              <a:ext uri="{FF2B5EF4-FFF2-40B4-BE49-F238E27FC236}">
                <a16:creationId xmlns:a16="http://schemas.microsoft.com/office/drawing/2014/main" id="{D644B508-4362-445A-A456-C68C559AE4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96" r="4" b="4"/>
          <a:stretch/>
        </p:blipFill>
        <p:spPr bwMode="auto">
          <a:xfrm>
            <a:off x="7657849" y="3676748"/>
            <a:ext cx="4042410" cy="25283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69BA68-DE1B-44E1-B546-CDFD2012DAC7}"/>
              </a:ext>
            </a:extLst>
          </p:cNvPr>
          <p:cNvSpPr txBox="1"/>
          <p:nvPr/>
        </p:nvSpPr>
        <p:spPr>
          <a:xfrm>
            <a:off x="7796981" y="310818"/>
            <a:ext cx="3992810" cy="923330"/>
          </a:xfrm>
          <a:prstGeom prst="rect">
            <a:avLst/>
          </a:prstGeom>
          <a:noFill/>
        </p:spPr>
        <p:txBody>
          <a:bodyPr wrap="square" rtlCol="0">
            <a:spAutoFit/>
          </a:bodyPr>
          <a:lstStyle/>
          <a:p>
            <a:r>
              <a:rPr lang="en-US" dirty="0"/>
              <a:t>Error Frequency Histogram</a:t>
            </a:r>
          </a:p>
          <a:p>
            <a:r>
              <a:rPr lang="en-US" dirty="0"/>
              <a:t>#</a:t>
            </a:r>
            <a:r>
              <a:rPr lang="en-US" altLang="zh-CN" dirty="0"/>
              <a:t>Occurrences vs Date</a:t>
            </a:r>
            <a:endParaRPr lang="en-US" dirty="0"/>
          </a:p>
          <a:p>
            <a:r>
              <a:rPr lang="en-US" dirty="0"/>
              <a:t> </a:t>
            </a:r>
            <a:r>
              <a:rPr lang="en-US" altLang="zh-CN" dirty="0"/>
              <a:t>Before Cleansing</a:t>
            </a:r>
            <a:endParaRPr lang="en-US" dirty="0"/>
          </a:p>
        </p:txBody>
      </p:sp>
      <p:sp>
        <p:nvSpPr>
          <p:cNvPr id="26" name="TextBox 25">
            <a:extLst>
              <a:ext uri="{FF2B5EF4-FFF2-40B4-BE49-F238E27FC236}">
                <a16:creationId xmlns:a16="http://schemas.microsoft.com/office/drawing/2014/main" id="{C8845D8B-4B9D-4DEC-A714-9461AA0D2C08}"/>
              </a:ext>
            </a:extLst>
          </p:cNvPr>
          <p:cNvSpPr txBox="1"/>
          <p:nvPr/>
        </p:nvSpPr>
        <p:spPr>
          <a:xfrm>
            <a:off x="7796981" y="3429000"/>
            <a:ext cx="3992810" cy="369332"/>
          </a:xfrm>
          <a:prstGeom prst="rect">
            <a:avLst/>
          </a:prstGeom>
          <a:noFill/>
        </p:spPr>
        <p:txBody>
          <a:bodyPr wrap="square" rtlCol="0">
            <a:spAutoFit/>
          </a:bodyPr>
          <a:lstStyle/>
          <a:p>
            <a:r>
              <a:rPr lang="en-US" altLang="zh-CN" dirty="0"/>
              <a:t>After Cleansing</a:t>
            </a:r>
            <a:endParaRPr lang="en-US" dirty="0"/>
          </a:p>
        </p:txBody>
      </p:sp>
      <p:sp>
        <p:nvSpPr>
          <p:cNvPr id="10" name="Arrow: Curved Right 9">
            <a:extLst>
              <a:ext uri="{FF2B5EF4-FFF2-40B4-BE49-F238E27FC236}">
                <a16:creationId xmlns:a16="http://schemas.microsoft.com/office/drawing/2014/main" id="{198AD7DB-4A16-4A83-8A0D-799A805197BE}"/>
              </a:ext>
            </a:extLst>
          </p:cNvPr>
          <p:cNvSpPr/>
          <p:nvPr/>
        </p:nvSpPr>
        <p:spPr>
          <a:xfrm>
            <a:off x="6862268" y="1809135"/>
            <a:ext cx="590584" cy="22712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27191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1D82-B6EB-408E-9EA8-AABA9FE1A3D2}"/>
              </a:ext>
            </a:extLst>
          </p:cNvPr>
          <p:cNvSpPr>
            <a:spLocks noGrp="1"/>
          </p:cNvSpPr>
          <p:nvPr>
            <p:ph type="title"/>
          </p:nvPr>
        </p:nvSpPr>
        <p:spPr/>
        <p:txBody>
          <a:bodyPr>
            <a:normAutofit fontScale="90000"/>
          </a:bodyPr>
          <a:lstStyle/>
          <a:p>
            <a:r>
              <a:rPr lang="en-US" altLang="zh-CN" dirty="0"/>
              <a:t>Step 1:Frequency Analysis</a:t>
            </a:r>
            <a:r>
              <a:rPr lang="en-US" dirty="0"/>
              <a:t>: </a:t>
            </a:r>
          </a:p>
        </p:txBody>
      </p:sp>
      <p:sp>
        <p:nvSpPr>
          <p:cNvPr id="3" name="Content Placeholder 2">
            <a:extLst>
              <a:ext uri="{FF2B5EF4-FFF2-40B4-BE49-F238E27FC236}">
                <a16:creationId xmlns:a16="http://schemas.microsoft.com/office/drawing/2014/main" id="{BABEAA06-13A8-42FA-8DCB-F87D08357356}"/>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C0D7EE3-9B34-4EA5-B52A-1A2F64E0E3EA}"/>
              </a:ext>
            </a:extLst>
          </p:cNvPr>
          <p:cNvSpPr>
            <a:spLocks noGrp="1"/>
          </p:cNvSpPr>
          <p:nvPr>
            <p:ph type="sldNum" sz="quarter" idx="11"/>
          </p:nvPr>
        </p:nvSpPr>
        <p:spPr>
          <a:xfrm>
            <a:off x="4741190" y="6220892"/>
            <a:ext cx="2743200" cy="365125"/>
          </a:xfrm>
        </p:spPr>
        <p:txBody>
          <a:bodyPr/>
          <a:lstStyle/>
          <a:p>
            <a:fld id="{4FD761F2-30CF-CF48-A2A7-23EDD4F01033}" type="slidenum">
              <a:rPr lang="en-US" smtClean="0"/>
              <a:pPr/>
              <a:t>9</a:t>
            </a:fld>
            <a:endParaRPr lang="en-US" dirty="0"/>
          </a:p>
        </p:txBody>
      </p:sp>
      <p:sp>
        <p:nvSpPr>
          <p:cNvPr id="5" name="Text Placeholder 4">
            <a:extLst>
              <a:ext uri="{FF2B5EF4-FFF2-40B4-BE49-F238E27FC236}">
                <a16:creationId xmlns:a16="http://schemas.microsoft.com/office/drawing/2014/main" id="{2E012927-338A-4D8E-996C-C7890B18F0B3}"/>
              </a:ext>
            </a:extLst>
          </p:cNvPr>
          <p:cNvSpPr>
            <a:spLocks noGrp="1"/>
          </p:cNvSpPr>
          <p:nvPr>
            <p:ph type="body" sz="quarter" idx="59"/>
          </p:nvPr>
        </p:nvSpPr>
        <p:spPr/>
        <p:txBody>
          <a:bodyPr/>
          <a:lstStyle/>
          <a:p>
            <a:endParaRPr lang="en-US"/>
          </a:p>
        </p:txBody>
      </p:sp>
      <p:pic>
        <p:nvPicPr>
          <p:cNvPr id="6" name="Picture 2">
            <a:extLst>
              <a:ext uri="{FF2B5EF4-FFF2-40B4-BE49-F238E27FC236}">
                <a16:creationId xmlns:a16="http://schemas.microsoft.com/office/drawing/2014/main" id="{B1DE8F98-241A-48CA-9CBB-1BAF5F08E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 y="1554480"/>
            <a:ext cx="5960396" cy="408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 screenshot of a video game&#10;&#10;Description generated with low confidence">
            <a:extLst>
              <a:ext uri="{FF2B5EF4-FFF2-40B4-BE49-F238E27FC236}">
                <a16:creationId xmlns:a16="http://schemas.microsoft.com/office/drawing/2014/main" id="{EE2B5FE9-E12C-44C0-B8A3-1E051E91DE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418" r="-2714"/>
          <a:stretch/>
        </p:blipFill>
        <p:spPr bwMode="auto">
          <a:xfrm>
            <a:off x="5336994" y="917431"/>
            <a:ext cx="1737360" cy="53556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 screenshot of a cell phone&#10;&#10;Description generated with very high confidence">
            <a:extLst>
              <a:ext uri="{FF2B5EF4-FFF2-40B4-BE49-F238E27FC236}">
                <a16:creationId xmlns:a16="http://schemas.microsoft.com/office/drawing/2014/main" id="{34BD3F8A-DE36-4174-B234-FC007D2590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99" t="38716"/>
          <a:stretch/>
        </p:blipFill>
        <p:spPr bwMode="auto">
          <a:xfrm>
            <a:off x="6755620" y="1144436"/>
            <a:ext cx="5960395" cy="512869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CB633D1-5784-48AE-B921-2FFFEB78DD77}"/>
              </a:ext>
            </a:extLst>
          </p:cNvPr>
          <p:cNvCxnSpPr>
            <a:cxnSpLocks/>
          </p:cNvCxnSpPr>
          <p:nvPr/>
        </p:nvCxnSpPr>
        <p:spPr>
          <a:xfrm>
            <a:off x="5336994" y="4316344"/>
            <a:ext cx="454206" cy="698108"/>
          </a:xfrm>
          <a:prstGeom prst="straightConnector1">
            <a:avLst/>
          </a:prstGeom>
          <a:ln>
            <a:solidFill>
              <a:schemeClr val="tx1"/>
            </a:solidFill>
            <a:headEnd type="triangle"/>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88D540-2E6D-475D-9AAA-1390FA5BC66C}"/>
              </a:ext>
            </a:extLst>
          </p:cNvPr>
          <p:cNvCxnSpPr>
            <a:cxnSpLocks/>
          </p:cNvCxnSpPr>
          <p:nvPr/>
        </p:nvCxnSpPr>
        <p:spPr>
          <a:xfrm flipV="1">
            <a:off x="4444181" y="2762865"/>
            <a:ext cx="1347019" cy="832414"/>
          </a:xfrm>
          <a:prstGeom prst="straightConnector1">
            <a:avLst/>
          </a:prstGeom>
          <a:ln>
            <a:headEnd type="triangle"/>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2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206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Optima LT Std"/>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43275A44DE2404CAAE083C007436099" ma:contentTypeVersion="9" ma:contentTypeDescription="Create a new document." ma:contentTypeScope="" ma:versionID="002be8f8f19bb887a4fa67671c0de069">
  <xsd:schema xmlns:xsd="http://www.w3.org/2001/XMLSchema" xmlns:xs="http://www.w3.org/2001/XMLSchema" xmlns:p="http://schemas.microsoft.com/office/2006/metadata/properties" xmlns:ns2="c718d86b-eabd-496e-9dc6-0e67b7fc8a73" xmlns:ns3="5f40d53a-df57-48c2-83de-3ff4e71a9982" targetNamespace="http://schemas.microsoft.com/office/2006/metadata/properties" ma:root="true" ma:fieldsID="8eff97a91c9d30371b34ab3ba9478293" ns2:_="" ns3:_="">
    <xsd:import namespace="c718d86b-eabd-496e-9dc6-0e67b7fc8a73"/>
    <xsd:import namespace="5f40d53a-df57-48c2-83de-3ff4e71a998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18d86b-eabd-496e-9dc6-0e67b7fc8a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40d53a-df57-48c2-83de-3ff4e71a998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1CB4E8-7ECB-42B8-9AF9-256AD4B41514}">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5f40d53a-df57-48c2-83de-3ff4e71a9982"/>
    <ds:schemaRef ds:uri="c718d86b-eabd-496e-9dc6-0e67b7fc8a73"/>
    <ds:schemaRef ds:uri="http://www.w3.org/XML/1998/namespace"/>
  </ds:schemaRefs>
</ds:datastoreItem>
</file>

<file path=customXml/itemProps2.xml><?xml version="1.0" encoding="utf-8"?>
<ds:datastoreItem xmlns:ds="http://schemas.openxmlformats.org/officeDocument/2006/customXml" ds:itemID="{0D4EA023-C342-48B5-A398-8A3C76B78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18d86b-eabd-496e-9dc6-0e67b7fc8a73"/>
    <ds:schemaRef ds:uri="5f40d53a-df57-48c2-83de-3ff4e71a99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3874DA-1473-4252-9B2D-D122B779A9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1480</TotalTime>
  <Words>677</Words>
  <Application>Microsoft Office PowerPoint</Application>
  <PresentationFormat>Widescreen</PresentationFormat>
  <Paragraphs>90</Paragraphs>
  <Slides>13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Optima LT Std Roman</vt:lpstr>
      <vt:lpstr>Arial</vt:lpstr>
      <vt:lpstr>Calibri</vt:lpstr>
      <vt:lpstr>Noto Sans Light</vt:lpstr>
      <vt:lpstr>Optima LT Std</vt:lpstr>
      <vt:lpstr>Office Theme</vt:lpstr>
      <vt:lpstr>  IT Intern Project Overview: Oracle Xstore Error Logs Analysis </vt:lpstr>
      <vt:lpstr>About Me</vt:lpstr>
      <vt:lpstr>Problem Overview</vt:lpstr>
      <vt:lpstr>Dataset Overview</vt:lpstr>
      <vt:lpstr>Approaches </vt:lpstr>
      <vt:lpstr>Conclusion &amp; Next steps</vt:lpstr>
      <vt:lpstr>Summer Experience &amp; Future Plan</vt:lpstr>
      <vt:lpstr>Step 0:Data Cleansing</vt:lpstr>
      <vt:lpstr>Step 1:Frequency Analysis: </vt:lpstr>
      <vt:lpstr>Top 10 most frequent errors:</vt:lpstr>
      <vt:lpstr>Step 2:Error codes clustering</vt:lpstr>
      <vt:lpstr>Results</vt:lpstr>
      <vt:lpstr>Step 3:Anomaly Detection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Estée Lauder Companies  IT Intern Project Overview Xstore Error Logs Analysis </dc:title>
  <dc:creator>Wu, Lingyin</dc:creator>
  <cp:lastModifiedBy>Wu, Lingyin</cp:lastModifiedBy>
  <cp:revision>35</cp:revision>
  <dcterms:created xsi:type="dcterms:W3CDTF">2019-08-07T13:08:27Z</dcterms:created>
  <dcterms:modified xsi:type="dcterms:W3CDTF">2019-08-08T14:17:37Z</dcterms:modified>
</cp:coreProperties>
</file>